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Spectral ExtraLight"/>
      <p:regular r:id="rId20"/>
      <p:bold r:id="rId21"/>
      <p:italic r:id="rId22"/>
      <p:boldItalic r:id="rId23"/>
    </p:embeddedFont>
    <p:embeddedFont>
      <p:font typeface="Work Sans"/>
      <p:regular r:id="rId24"/>
      <p:bold r:id="rId25"/>
      <p:italic r:id="rId26"/>
      <p:boldItalic r:id="rId27"/>
    </p:embeddedFont>
    <p:embeddedFont>
      <p:font typeface="Work Sans Light"/>
      <p:regular r:id="rId28"/>
      <p:bold r:id="rId29"/>
      <p:italic r:id="rId30"/>
      <p:boldItalic r:id="rId31"/>
    </p:embeddedFont>
    <p:embeddedFont>
      <p:font typeface="Work Sans SemiBold"/>
      <p:regular r:id="rId32"/>
      <p:bold r:id="rId33"/>
      <p:italic r:id="rId34"/>
      <p:boldItalic r:id="rId35"/>
    </p:embeddedFont>
    <p:embeddedFont>
      <p:font typeface="Spectral"/>
      <p:regular r:id="rId36"/>
      <p:bold r:id="rId37"/>
      <p:italic r:id="rId38"/>
      <p:boldItalic r:id="rId39"/>
    </p:embeddedFont>
    <p:embeddedFont>
      <p:font typeface="Spectral Light"/>
      <p:regular r:id="rId40"/>
      <p:bold r:id="rId41"/>
      <p:italic r:id="rId42"/>
      <p:boldItalic r:id="rId43"/>
    </p:embeddedFont>
    <p:embeddedFont>
      <p:font typeface="Century Gothic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Light-regular.fntdata"/><Relationship Id="rId20" Type="http://schemas.openxmlformats.org/officeDocument/2006/relationships/font" Target="fonts/SpectralExtraLight-regular.fntdata"/><Relationship Id="rId42" Type="http://schemas.openxmlformats.org/officeDocument/2006/relationships/font" Target="fonts/SpectralLight-italic.fntdata"/><Relationship Id="rId41" Type="http://schemas.openxmlformats.org/officeDocument/2006/relationships/font" Target="fonts/SpectralLight-bold.fntdata"/><Relationship Id="rId22" Type="http://schemas.openxmlformats.org/officeDocument/2006/relationships/font" Target="fonts/SpectralExtraLight-italic.fntdata"/><Relationship Id="rId44" Type="http://schemas.openxmlformats.org/officeDocument/2006/relationships/font" Target="fonts/CenturyGothic-regular.fntdata"/><Relationship Id="rId21" Type="http://schemas.openxmlformats.org/officeDocument/2006/relationships/font" Target="fonts/SpectralExtraLight-bold.fntdata"/><Relationship Id="rId43" Type="http://schemas.openxmlformats.org/officeDocument/2006/relationships/font" Target="fonts/SpectralLight-boldItalic.fntdata"/><Relationship Id="rId24" Type="http://schemas.openxmlformats.org/officeDocument/2006/relationships/font" Target="fonts/WorkSans-regular.fntdata"/><Relationship Id="rId46" Type="http://schemas.openxmlformats.org/officeDocument/2006/relationships/font" Target="fonts/CenturyGothic-italic.fntdata"/><Relationship Id="rId23" Type="http://schemas.openxmlformats.org/officeDocument/2006/relationships/font" Target="fonts/SpectralExtraLight-boldItalic.fntdata"/><Relationship Id="rId45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italic.fntdata"/><Relationship Id="rId25" Type="http://schemas.openxmlformats.org/officeDocument/2006/relationships/font" Target="fonts/WorkSans-bold.fntdata"/><Relationship Id="rId47" Type="http://schemas.openxmlformats.org/officeDocument/2006/relationships/font" Target="fonts/CenturyGothic-boldItalic.fntdata"/><Relationship Id="rId28" Type="http://schemas.openxmlformats.org/officeDocument/2006/relationships/font" Target="fonts/WorkSansLight-regular.fntdata"/><Relationship Id="rId27" Type="http://schemas.openxmlformats.org/officeDocument/2006/relationships/font" Target="fonts/Work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WorkSans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WorkSansLight-boldItalic.fntdata"/><Relationship Id="rId30" Type="http://schemas.openxmlformats.org/officeDocument/2006/relationships/font" Target="fonts/WorkSansLight-italic.fntdata"/><Relationship Id="rId11" Type="http://schemas.openxmlformats.org/officeDocument/2006/relationships/slide" Target="slides/slide6.xml"/><Relationship Id="rId33" Type="http://schemas.openxmlformats.org/officeDocument/2006/relationships/font" Target="fonts/WorkSansSemiBold-bold.fntdata"/><Relationship Id="rId10" Type="http://schemas.openxmlformats.org/officeDocument/2006/relationships/slide" Target="slides/slide5.xml"/><Relationship Id="rId32" Type="http://schemas.openxmlformats.org/officeDocument/2006/relationships/font" Target="fonts/WorkSansSemiBold-regular.fntdata"/><Relationship Id="rId13" Type="http://schemas.openxmlformats.org/officeDocument/2006/relationships/slide" Target="slides/slide8.xml"/><Relationship Id="rId35" Type="http://schemas.openxmlformats.org/officeDocument/2006/relationships/font" Target="fonts/WorkSansSemiBold-boldItalic.fntdata"/><Relationship Id="rId12" Type="http://schemas.openxmlformats.org/officeDocument/2006/relationships/slide" Target="slides/slide7.xml"/><Relationship Id="rId34" Type="http://schemas.openxmlformats.org/officeDocument/2006/relationships/font" Target="fonts/WorkSansSemiBold-italic.fntdata"/><Relationship Id="rId15" Type="http://schemas.openxmlformats.org/officeDocument/2006/relationships/slide" Target="slides/slide10.xml"/><Relationship Id="rId37" Type="http://schemas.openxmlformats.org/officeDocument/2006/relationships/font" Target="fonts/Spectral-bold.fntdata"/><Relationship Id="rId14" Type="http://schemas.openxmlformats.org/officeDocument/2006/relationships/slide" Target="slides/slide9.xml"/><Relationship Id="rId36" Type="http://schemas.openxmlformats.org/officeDocument/2006/relationships/font" Target="fonts/Spectral-regular.fntdata"/><Relationship Id="rId17" Type="http://schemas.openxmlformats.org/officeDocument/2006/relationships/slide" Target="slides/slide12.xml"/><Relationship Id="rId39" Type="http://schemas.openxmlformats.org/officeDocument/2006/relationships/font" Target="fonts/Spectral-boldItalic.fntdata"/><Relationship Id="rId16" Type="http://schemas.openxmlformats.org/officeDocument/2006/relationships/slide" Target="slides/slide11.xml"/><Relationship Id="rId38" Type="http://schemas.openxmlformats.org/officeDocument/2006/relationships/font" Target="fonts/Spectral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dbc3f9698e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dbc3f9698e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 construyeron perfiles </a:t>
            </a:r>
            <a:r>
              <a:rPr lang="es-ES" sz="2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partir de los dos índices:</a:t>
            </a: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38150" lvl="0" marL="609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"/>
              <a:buChar char="→"/>
            </a:pPr>
            <a:r>
              <a:rPr lang="es-ES" sz="2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Índice de riesgo</a:t>
            </a: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381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"/>
              <a:buChar char="→"/>
            </a:pPr>
            <a:r>
              <a:rPr lang="es-ES" sz="2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Índice de resiliencia</a:t>
            </a: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Ambos se miden en una escala de 0 a 100. / El cruce entre estas dos dimensiones permite identificar distintos perfiles según nivel de riesgo y capacidad de respuesta.</a:t>
            </a:r>
            <a:endParaRPr sz="2200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dae59273d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dae59273d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dbc3f9698e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dbc3f9698e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dbc3f9698e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dbc3f9698e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e0c7860036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3e0c78600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bc3f9698e_0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dbc3f9698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B900"/>
              </a:buClr>
              <a:buSzPts val="2400"/>
              <a:buChar char="•"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b="1"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nueva forma de abordar la seguridad, que va más allá del delito.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B900"/>
              </a:buClr>
              <a:buSzPts val="2400"/>
              <a:buChar char="•"/>
            </a:pPr>
            <a: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se limita a describir el malestar de la población, sino que </a:t>
            </a:r>
            <a:r>
              <a:rPr b="1"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 iluminar las fortalezas que sostienen la vida en común</a:t>
            </a:r>
            <a: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b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B900"/>
              </a:buClr>
              <a:buSzPts val="2400"/>
              <a:buChar char="•"/>
            </a:pPr>
            <a: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mapear riesgos y resiliencias, ofrece </a:t>
            </a:r>
            <a:r>
              <a:rPr b="1"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insumo clave para anticipar crisis sociales</a:t>
            </a:r>
            <a: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visibilizar oportunidades de cohesión y orientar la acción de gobiernos, empresas y comunidades.</a:t>
            </a:r>
            <a:b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rgbClr val="3E46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B900"/>
              </a:buClr>
              <a:buSzPts val="2400"/>
              <a:buChar char="•"/>
            </a:pPr>
            <a: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 ser una </a:t>
            </a:r>
            <a:r>
              <a:rPr b="1"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orientación sistemática y colectiva</a:t>
            </a:r>
            <a: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Chile: </a:t>
            </a:r>
            <a:endParaRPr sz="1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Clr>
                <a:srgbClr val="FFB900"/>
              </a:buClr>
              <a:buSzPts val="2400"/>
              <a:buChar char="•"/>
            </a:pPr>
            <a: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espacio que combine evidencia con escucha social</a:t>
            </a:r>
            <a:endParaRPr sz="1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Clr>
                <a:srgbClr val="FFB900"/>
              </a:buClr>
              <a:buSzPts val="2400"/>
              <a:buChar char="•"/>
            </a:pPr>
            <a:r>
              <a:rPr lang="es-ES" sz="1800">
                <a:solidFill>
                  <a:srgbClr val="3E4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entregue señales tempranas sobre los desafíos y capacidades de nuestro país.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deba3aa41_4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ddeba3aa41_4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El MRR (Modelo de Resiliencia y Riesgo) es un instrumento de medición que busca entender cómo las personas enfrentan su vida cotidiana en contextos urbanos. Se puede explicar en tres capas: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Lo que mide Captura dos fuerzas que operan simultáneamente sobre las personas: los riesgos a los que están expuestas (delincuencia, vulnerabilidad sanitaria, económica, acceso a servicios y riesgos latentes del entorno) y las resiliencias con las que responden (capacidades individuales, redes relacionales e instituciones de soporte).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La lógica del modelo No basta con saber cuánto riesgo enfrenta alguien — lo relevante es la relación entre ese riesgo y su capacidad de respuesta. Una persona con alta exposición al riesgo pero también alta resiliencia está en una situación muy distinta a alguien con el mismo nivel de riesgo pero sin redes ni recursos. El MRR captura esa tensión entre ambas fuerzas.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Cómo se construye Los 5 indicadores de riesgo se construyen desde dimensiones medibles (salud, economía, servicios, seguridad, entorno) y los indicadores de resiliencia se organizan en tres escalas: lo que la persona puede hacer sola, lo que logra con otros, y lo que el sistema institucional le provee.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bc3f9698e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dbc3f9698e_0_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c53a9e067_7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dc53a9e067_7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c53a9e067_7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c53a9e067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 índice de riesgos latentes se construyó a partir de la pregunta: “Pensando en los próximos 12 meses, ¿qué tan probable cree usted que cada uno de los siguientes riesgos afecte de manera importante a usted o a alguien de su hogar?” usando escala de Muy probable a Nada probable. Las afirmaciones evaluadas fueron: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Delincuencia o violencia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Dificultades económicas (ingresos, costo de la vida)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Riesgos en el trabajo (seguridad personal, violencia, condiciones del entorno)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Riesgos en los desplazamientos diarios (accidentes, asaltos u otros incidentes)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Eventos ambientales o climáticos (incendios, inundaciones, sequía, contaminación)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Problemas de salud propios o de su familia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Riesgos en interacciones con autoridades o servicios públicos (mal trato o trato injusto)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Riesgos tecnológicos (fraudes, ciberataques, uso de inteligencia artificial, robo de datos)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8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Cada una de estas 8 variables se trabajó (recodificaciones principalmente) para crear un promedio individual con cada una de ellas y luego una variable final que va de 0 a 100 (a través de un proceso de re-escalamiento).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Estos 8 riesgos son todas las dimensiones de resigo que considera el monitor y es por ello que se parte preguntando por todos en el cuestionario.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Cuéntame si algo así es lo que pensaban o necesitan complementarlo con algún dato.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Saludos,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05" y="1315175"/>
            <a:ext cx="50409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4101242"/>
            <a:ext cx="5040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"/>
              <a:buNone/>
              <a:defRPr sz="1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500" y="6116434"/>
            <a:ext cx="589950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title="Captura de pantalla 2026-05-03 a la(s) 4.33.18 p. m.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03" y="5714996"/>
            <a:ext cx="3313526" cy="9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En blanco (con logo)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9" name="Google Shape;59;p12"/>
          <p:cNvSpPr/>
          <p:nvPr/>
        </p:nvSpPr>
        <p:spPr>
          <a:xfrm flipH="1">
            <a:off x="3415500" y="0"/>
            <a:ext cx="8776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" name="Google Shape;60;p12"/>
          <p:cNvSpPr/>
          <p:nvPr/>
        </p:nvSpPr>
        <p:spPr>
          <a:xfrm rot="-2700000">
            <a:off x="3219231" y="3253779"/>
            <a:ext cx="350442" cy="3504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>
  <p:cSld name="PORTAD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3"/>
          <p:cNvGrpSpPr/>
          <p:nvPr/>
        </p:nvGrpSpPr>
        <p:grpSpPr>
          <a:xfrm>
            <a:off x="4950006" y="1"/>
            <a:ext cx="3314998" cy="6857829"/>
            <a:chOff x="1511923" y="0"/>
            <a:chExt cx="2486311" cy="5143500"/>
          </a:xfrm>
        </p:grpSpPr>
        <p:sp>
          <p:nvSpPr>
            <p:cNvPr id="63" name="Google Shape;63;p13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4692025" y="1"/>
            <a:ext cx="3101314" cy="6857829"/>
            <a:chOff x="1060873" y="0"/>
            <a:chExt cx="2326044" cy="5143500"/>
          </a:xfrm>
        </p:grpSpPr>
        <p:sp>
          <p:nvSpPr>
            <p:cNvPr id="66" name="Google Shape;66;p1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3740344" y="-865"/>
            <a:ext cx="3784795" cy="6860495"/>
            <a:chOff x="-650" y="-650"/>
            <a:chExt cx="2838667" cy="5145500"/>
          </a:xfrm>
        </p:grpSpPr>
        <p:sp>
          <p:nvSpPr>
            <p:cNvPr id="69" name="Google Shape;69;p13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37000">
                  <a:srgbClr val="D8D8D8"/>
                </a:gs>
                <a:gs pos="100000">
                  <a:srgbClr val="BFBFBF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rgbClr val="7F7F7F">
                  <a:alpha val="5019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3"/>
          <p:cNvSpPr/>
          <p:nvPr/>
        </p:nvSpPr>
        <p:spPr>
          <a:xfrm>
            <a:off x="5479780" y="1"/>
            <a:ext cx="2804700" cy="6858000"/>
          </a:xfrm>
          <a:prstGeom prst="parallelogram">
            <a:avLst>
              <a:gd fmla="val 46349" name="adj"/>
            </a:avLst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0" y="-6850"/>
            <a:ext cx="7090924" cy="6871528"/>
          </a:xfrm>
          <a:custGeom>
            <a:rect b="b" l="l" r="r" t="t"/>
            <a:pathLst>
              <a:path extrusionOk="0" h="206151" w="185602">
                <a:moveTo>
                  <a:pt x="263" y="206151"/>
                </a:moveTo>
                <a:lnTo>
                  <a:pt x="0" y="0"/>
                </a:lnTo>
                <a:lnTo>
                  <a:pt x="185602" y="263"/>
                </a:lnTo>
                <a:lnTo>
                  <a:pt x="146098" y="206089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34000">
                <a:srgbClr val="D8D8D8"/>
              </a:gs>
              <a:gs pos="74000">
                <a:srgbClr val="D8D8D8"/>
              </a:gs>
              <a:gs pos="100000">
                <a:srgbClr val="A5A5A5"/>
              </a:gs>
            </a:gsLst>
            <a:lin ang="16200038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8133" y="2914814"/>
            <a:ext cx="4102759" cy="10283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/>
          <p:nvPr/>
        </p:nvSpPr>
        <p:spPr>
          <a:xfrm>
            <a:off x="3" y="2"/>
            <a:ext cx="7090924" cy="6871528"/>
          </a:xfrm>
          <a:custGeom>
            <a:rect b="b" l="l" r="r" t="t"/>
            <a:pathLst>
              <a:path extrusionOk="0" h="206151" w="185602">
                <a:moveTo>
                  <a:pt x="263" y="206151"/>
                </a:moveTo>
                <a:lnTo>
                  <a:pt x="0" y="0"/>
                </a:lnTo>
                <a:lnTo>
                  <a:pt x="185602" y="263"/>
                </a:lnTo>
                <a:lnTo>
                  <a:pt x="146098" y="206089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90" l="-35151" r="-35161" t="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28311" y="1190939"/>
            <a:ext cx="61029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667" u="none" cap="none" strike="noStrike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INFORME DE RESULTADOS</a:t>
            </a:r>
            <a:endParaRPr b="1" i="0" sz="2667" u="none" cap="none" strike="noStrike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1978382" y="3682909"/>
            <a:ext cx="2602800" cy="0"/>
          </a:xfrm>
          <a:prstGeom prst="straightConnector1">
            <a:avLst/>
          </a:prstGeom>
          <a:noFill/>
          <a:ln cap="flat" cmpd="sng" w="38100">
            <a:solidFill>
              <a:srgbClr val="EAE0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592668" y="2470631"/>
            <a:ext cx="5374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None/>
              <a:defRPr b="1" sz="2933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entury Gothic"/>
              <a:buNone/>
              <a:defRPr b="1" sz="3733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entury Gothic"/>
              <a:buNone/>
              <a:defRPr b="1" sz="3733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entury Gothic"/>
              <a:buNone/>
              <a:defRPr b="1" sz="3733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entury Gothic"/>
              <a:buNone/>
              <a:defRPr b="1" sz="3733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592138" y="3943350"/>
            <a:ext cx="5375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9" name="Google Shape;79;p13"/>
          <p:cNvSpPr/>
          <p:nvPr>
            <p:ph idx="3" type="pic"/>
          </p:nvPr>
        </p:nvSpPr>
        <p:spPr>
          <a:xfrm>
            <a:off x="2409785" y="5707943"/>
            <a:ext cx="1740000" cy="80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 subtitulo">
  <p:cSld name="INT subtitulo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4"/>
          <p:cNvCxnSpPr/>
          <p:nvPr/>
        </p:nvCxnSpPr>
        <p:spPr>
          <a:xfrm>
            <a:off x="1652071" y="1466488"/>
            <a:ext cx="4724100" cy="0"/>
          </a:xfrm>
          <a:prstGeom prst="straightConnector1">
            <a:avLst/>
          </a:prstGeom>
          <a:noFill/>
          <a:ln cap="flat" cmpd="sng" w="38100">
            <a:solidFill>
              <a:srgbClr val="EAE02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" name="Google Shape;8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286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1695" y="403970"/>
            <a:ext cx="1796428" cy="45028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type="title"/>
          </p:nvPr>
        </p:nvSpPr>
        <p:spPr>
          <a:xfrm>
            <a:off x="2197813" y="428860"/>
            <a:ext cx="67116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/>
        </p:nvSpPr>
        <p:spPr>
          <a:xfrm>
            <a:off x="11560419" y="6380212"/>
            <a:ext cx="493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s-ES" sz="1200" u="none" cap="none" strike="noStrik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1" i="0" sz="1200" u="none" cap="none" strike="noStrik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2254806" y="1680649"/>
            <a:ext cx="8489700" cy="3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2" type="body"/>
          </p:nvPr>
        </p:nvSpPr>
        <p:spPr>
          <a:xfrm>
            <a:off x="2197100" y="1141395"/>
            <a:ext cx="6136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600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8" name="Google Shape;88;p14"/>
          <p:cNvSpPr/>
          <p:nvPr>
            <p:ph idx="3" type="pic"/>
          </p:nvPr>
        </p:nvSpPr>
        <p:spPr>
          <a:xfrm>
            <a:off x="107965" y="6145641"/>
            <a:ext cx="1285800" cy="569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">
  <p:cSld name="INTERI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2975035" y="800357"/>
            <a:ext cx="72855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91" name="Google Shape;91;p15"/>
          <p:cNvCxnSpPr/>
          <p:nvPr/>
        </p:nvCxnSpPr>
        <p:spPr>
          <a:xfrm>
            <a:off x="2536473" y="1494148"/>
            <a:ext cx="2602800" cy="0"/>
          </a:xfrm>
          <a:prstGeom prst="straightConnector1">
            <a:avLst/>
          </a:prstGeom>
          <a:noFill/>
          <a:ln cap="flat" cmpd="sng" w="38100">
            <a:solidFill>
              <a:srgbClr val="EAE02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2" name="Google Shape;92;p15"/>
          <p:cNvGrpSpPr/>
          <p:nvPr/>
        </p:nvGrpSpPr>
        <p:grpSpPr>
          <a:xfrm>
            <a:off x="32678" y="9236"/>
            <a:ext cx="3101314" cy="6857829"/>
            <a:chOff x="1060873" y="0"/>
            <a:chExt cx="2326044" cy="5143500"/>
          </a:xfrm>
        </p:grpSpPr>
        <p:sp>
          <p:nvSpPr>
            <p:cNvPr id="93" name="Google Shape;93;p15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5"/>
          <p:cNvSpPr/>
          <p:nvPr/>
        </p:nvSpPr>
        <p:spPr>
          <a:xfrm>
            <a:off x="-31053" y="8368"/>
            <a:ext cx="2881095" cy="6860495"/>
          </a:xfrm>
          <a:custGeom>
            <a:rect b="b" l="l" r="r" t="t"/>
            <a:pathLst>
              <a:path extrusionOk="0" h="205820" w="86435">
                <a:moveTo>
                  <a:pt x="0" y="0"/>
                </a:moveTo>
                <a:lnTo>
                  <a:pt x="0" y="205820"/>
                </a:lnTo>
                <a:lnTo>
                  <a:pt x="86435" y="205820"/>
                </a:lnTo>
                <a:lnTo>
                  <a:pt x="46940" y="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37000">
                <a:srgbClr val="F2F2F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  <a:effectLst>
            <a:outerShdw blurRad="314325" rotWithShape="0" algn="bl">
              <a:srgbClr val="7F7F7F">
                <a:alpha val="5019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-46615" y="-5998"/>
            <a:ext cx="1985476" cy="6901994"/>
          </a:xfrm>
          <a:custGeom>
            <a:rect b="b" l="l" r="r" t="t"/>
            <a:pathLst>
              <a:path extrusionOk="0" h="207065" w="51969">
                <a:moveTo>
                  <a:pt x="263" y="207065"/>
                </a:moveTo>
                <a:cubicBezTo>
                  <a:pt x="175" y="138043"/>
                  <a:pt x="88" y="69022"/>
                  <a:pt x="0" y="0"/>
                </a:cubicBezTo>
                <a:lnTo>
                  <a:pt x="51969" y="720"/>
                </a:lnTo>
                <a:lnTo>
                  <a:pt x="12465" y="206546"/>
                </a:lnTo>
                <a:lnTo>
                  <a:pt x="263" y="207065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34000">
                <a:srgbClr val="D8D8D8"/>
              </a:gs>
              <a:gs pos="74000">
                <a:srgbClr val="D8D8D8"/>
              </a:gs>
              <a:gs pos="100000">
                <a:srgbClr val="A5A5A5"/>
              </a:gs>
            </a:gsLst>
            <a:lin ang="16200038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1695" y="403970"/>
            <a:ext cx="1796428" cy="45028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-6080" y="9234"/>
            <a:ext cx="1944940" cy="6869462"/>
          </a:xfrm>
          <a:custGeom>
            <a:rect b="b" l="l" r="r" t="t"/>
            <a:pathLst>
              <a:path extrusionOk="0" h="206089" w="50908">
                <a:moveTo>
                  <a:pt x="0" y="205694"/>
                </a:moveTo>
                <a:cubicBezTo>
                  <a:pt x="45" y="137129"/>
                  <a:pt x="91" y="68565"/>
                  <a:pt x="136" y="0"/>
                </a:cubicBezTo>
                <a:lnTo>
                  <a:pt x="50908" y="263"/>
                </a:lnTo>
                <a:lnTo>
                  <a:pt x="11404" y="206089"/>
                </a:lnTo>
                <a:lnTo>
                  <a:pt x="0" y="205694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90" l="-260398" r="-260411" t="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032029" y="1782581"/>
            <a:ext cx="8489700" cy="3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0" name="Google Shape;100;p15"/>
          <p:cNvSpPr txBox="1"/>
          <p:nvPr/>
        </p:nvSpPr>
        <p:spPr>
          <a:xfrm>
            <a:off x="11560419" y="6380212"/>
            <a:ext cx="493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s-ES" sz="1200" u="none" cap="none" strike="noStrik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1" i="0" sz="1200" u="none" cap="none" strike="noStrik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889218" y="6045927"/>
            <a:ext cx="1275900" cy="3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8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>
            <p:ph idx="2" type="pic"/>
          </p:nvPr>
        </p:nvSpPr>
        <p:spPr>
          <a:xfrm>
            <a:off x="916929" y="6145641"/>
            <a:ext cx="1285800" cy="569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ortadilla">
  <p:cSld name="2_portadilla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6"/>
          <p:cNvCxnSpPr/>
          <p:nvPr/>
        </p:nvCxnSpPr>
        <p:spPr>
          <a:xfrm>
            <a:off x="2687586" y="4429259"/>
            <a:ext cx="3611700" cy="0"/>
          </a:xfrm>
          <a:prstGeom prst="straightConnector1">
            <a:avLst/>
          </a:prstGeom>
          <a:noFill/>
          <a:ln cap="flat" cmpd="sng" w="38100">
            <a:solidFill>
              <a:srgbClr val="EAE0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6"/>
          <p:cNvSpPr txBox="1"/>
          <p:nvPr>
            <p:ph type="title"/>
          </p:nvPr>
        </p:nvSpPr>
        <p:spPr>
          <a:xfrm>
            <a:off x="4105771" y="3549908"/>
            <a:ext cx="72855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5C5C5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6" name="Google Shape;106;p16"/>
          <p:cNvGrpSpPr/>
          <p:nvPr/>
        </p:nvGrpSpPr>
        <p:grpSpPr>
          <a:xfrm>
            <a:off x="1184145" y="9236"/>
            <a:ext cx="3101314" cy="6857829"/>
            <a:chOff x="1060873" y="0"/>
            <a:chExt cx="2326044" cy="5143500"/>
          </a:xfrm>
        </p:grpSpPr>
        <p:sp>
          <p:nvSpPr>
            <p:cNvPr id="107" name="Google Shape;107;p16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6"/>
          <p:cNvSpPr/>
          <p:nvPr/>
        </p:nvSpPr>
        <p:spPr>
          <a:xfrm>
            <a:off x="542982" y="8368"/>
            <a:ext cx="3323050" cy="6860495"/>
          </a:xfrm>
          <a:custGeom>
            <a:rect b="b" l="l" r="r" t="t"/>
            <a:pathLst>
              <a:path extrusionOk="0" h="205820" w="99694">
                <a:moveTo>
                  <a:pt x="0" y="0"/>
                </a:moveTo>
                <a:lnTo>
                  <a:pt x="0" y="205820"/>
                </a:lnTo>
                <a:lnTo>
                  <a:pt x="99694" y="205820"/>
                </a:lnTo>
                <a:lnTo>
                  <a:pt x="60199" y="26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37000">
                <a:srgbClr val="F2F2F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  <a:effectLst>
            <a:outerShdw blurRad="314325" rotWithShape="0" algn="bl">
              <a:srgbClr val="7F7F7F">
                <a:alpha val="5019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-87716" y="9235"/>
            <a:ext cx="3313520" cy="6889828"/>
          </a:xfrm>
          <a:custGeom>
            <a:rect b="b" l="l" r="r" t="t"/>
            <a:pathLst>
              <a:path extrusionOk="0" h="206700" w="86730">
                <a:moveTo>
                  <a:pt x="0" y="206700"/>
                </a:moveTo>
                <a:lnTo>
                  <a:pt x="1173" y="0"/>
                </a:lnTo>
                <a:lnTo>
                  <a:pt x="86730" y="263"/>
                </a:lnTo>
                <a:lnTo>
                  <a:pt x="47226" y="206089"/>
                </a:lnTo>
                <a:lnTo>
                  <a:pt x="0" y="206700"/>
                </a:lnTo>
                <a:close/>
              </a:path>
            </a:pathLst>
          </a:custGeom>
          <a:gradFill>
            <a:gsLst>
              <a:gs pos="0">
                <a:srgbClr val="B5B025"/>
              </a:gs>
              <a:gs pos="34000">
                <a:srgbClr val="EAE02C"/>
              </a:gs>
              <a:gs pos="74000">
                <a:srgbClr val="EAE02C"/>
              </a:gs>
              <a:gs pos="100000">
                <a:srgbClr val="B5B025"/>
              </a:gs>
            </a:gsLst>
            <a:lin ang="16200038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-59980" y="9235"/>
            <a:ext cx="3305267" cy="6871528"/>
          </a:xfrm>
          <a:custGeom>
            <a:rect b="b" l="l" r="r" t="t"/>
            <a:pathLst>
              <a:path extrusionOk="0" h="206151" w="86514">
                <a:moveTo>
                  <a:pt x="263" y="206151"/>
                </a:moveTo>
                <a:cubicBezTo>
                  <a:pt x="175" y="137434"/>
                  <a:pt x="88" y="68717"/>
                  <a:pt x="0" y="0"/>
                </a:cubicBezTo>
                <a:lnTo>
                  <a:pt x="86514" y="263"/>
                </a:lnTo>
                <a:lnTo>
                  <a:pt x="47010" y="206089"/>
                </a:lnTo>
                <a:lnTo>
                  <a:pt x="263" y="206151"/>
                </a:lnTo>
                <a:close/>
              </a:path>
            </a:pathLst>
          </a:custGeom>
          <a:blipFill rotWithShape="1">
            <a:blip r:embed="rId2">
              <a:alphaModFix amt="31000"/>
            </a:blip>
            <a:stretch>
              <a:fillRect b="90" l="-132659" r="-132651" t="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1560419" y="6380212"/>
            <a:ext cx="493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s-ES" sz="1200" u="none" cap="none" strike="noStrik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1" i="0" sz="1200" u="none" cap="none" strike="noStrik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040685" y="6045927"/>
            <a:ext cx="1275900" cy="3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8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9713" y="354007"/>
            <a:ext cx="2195075" cy="55020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>
            <p:ph idx="2" type="pic"/>
          </p:nvPr>
        </p:nvSpPr>
        <p:spPr>
          <a:xfrm>
            <a:off x="2126386" y="6153340"/>
            <a:ext cx="1285800" cy="569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">
  <p:cSld name="final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9314"/>
            <a:ext cx="12191998" cy="697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70" y="2530794"/>
            <a:ext cx="4102759" cy="102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3470771" y="4217894"/>
            <a:ext cx="6096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8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www.datavoz.cl</a:t>
            </a:r>
            <a:endParaRPr b="1" i="0" sz="2489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ILLA 01">
  <p:cSld name="TITLE_1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5605" y="1328145"/>
            <a:ext cx="50409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5600" y="4114212"/>
            <a:ext cx="5040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None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9" name="Google Shape;19;p3" title="Logo TIRONI - (T) negro 09.png"/>
          <p:cNvPicPr preferRelativeResize="0"/>
          <p:nvPr/>
        </p:nvPicPr>
        <p:blipFill rotWithShape="1">
          <a:blip r:embed="rId2">
            <a:alphaModFix/>
          </a:blip>
          <a:srcRect b="0" l="40" r="40" t="0"/>
          <a:stretch/>
        </p:blipFill>
        <p:spPr>
          <a:xfrm>
            <a:off x="250500" y="6116434"/>
            <a:ext cx="58995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6096000" y="0"/>
            <a:ext cx="3049200" cy="342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" name="Google Shape;21;p3"/>
          <p:cNvSpPr/>
          <p:nvPr/>
        </p:nvSpPr>
        <p:spPr>
          <a:xfrm>
            <a:off x="9142800" y="0"/>
            <a:ext cx="3049200" cy="3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2" name="Google Shape;22;p3"/>
          <p:cNvSpPr/>
          <p:nvPr/>
        </p:nvSpPr>
        <p:spPr>
          <a:xfrm>
            <a:off x="3046800" y="5156000"/>
            <a:ext cx="3049200" cy="170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ILLA 02">
  <p:cSld name="TITLE_1_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415605" y="1405967"/>
            <a:ext cx="50409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415600" y="4192033"/>
            <a:ext cx="5040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None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7" name="Google Shape;27;p4" title="Logo TIRONI - (T) rojo 10.png"/>
          <p:cNvPicPr preferRelativeResize="0"/>
          <p:nvPr/>
        </p:nvPicPr>
        <p:blipFill rotWithShape="1">
          <a:blip r:embed="rId2">
            <a:alphaModFix/>
          </a:blip>
          <a:srcRect b="0" l="40" r="40" t="0"/>
          <a:stretch/>
        </p:blipFill>
        <p:spPr>
          <a:xfrm>
            <a:off x="250500" y="6116434"/>
            <a:ext cx="58995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6096000" y="3429200"/>
            <a:ext cx="30492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9" name="Google Shape;29;p4"/>
          <p:cNvSpPr/>
          <p:nvPr/>
        </p:nvSpPr>
        <p:spPr>
          <a:xfrm>
            <a:off x="9142800" y="0"/>
            <a:ext cx="3049200" cy="3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3049200" cy="170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15600" y="2045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Work Sans"/>
              <a:buChar char="●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Work Sans"/>
              <a:buChar char="○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Work Sans"/>
              <a:buChar char="■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Work Sans"/>
              <a:buChar char="●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Work Sans"/>
              <a:buChar char="○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Work Sans"/>
              <a:buChar char="■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Work Sans"/>
              <a:buChar char="●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Work Sans"/>
              <a:buChar char="○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Work Sans"/>
              <a:buChar char="■"/>
              <a:defRPr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15600" y="2285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354000" y="554366"/>
            <a:ext cx="5393700" cy="29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492800" y="4981633"/>
            <a:ext cx="5115900" cy="1236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●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○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■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●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○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■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●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○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Work Sans"/>
              <a:buChar char="■"/>
              <a:defRPr sz="15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e sección y descripción COLOR">
  <p:cSld name="SECTION_TITLE_AND_DESCRIPTION_1">
    <p:bg>
      <p:bgPr>
        <a:solidFill>
          <a:schemeClr val="l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2800" y="-167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54000" y="1189366"/>
            <a:ext cx="5393700" cy="29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354000" y="4021850"/>
            <a:ext cx="5393700" cy="164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ectral"/>
              <a:buNone/>
              <a:defRPr sz="1800"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○"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■"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○"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■"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○"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Work Sans"/>
              <a:buChar char="■"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o índice">
  <p:cSld name="CAPTION_ONLY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765233" y="1211000"/>
            <a:ext cx="3281700" cy="44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332067" y="933867"/>
            <a:ext cx="7341300" cy="495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Work Sans"/>
              <a:buNone/>
              <a:defRPr sz="3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Char char="●"/>
              <a:defRPr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○"/>
              <a:defRPr sz="1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■"/>
              <a:defRPr sz="1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●"/>
              <a:defRPr sz="1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○"/>
              <a:defRPr sz="1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■"/>
              <a:defRPr sz="1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●"/>
              <a:defRPr sz="1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○"/>
              <a:defRPr sz="1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■"/>
              <a:defRPr sz="1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 title="Captura de pantalla 2026-05-03 a la(s) 4.45.37 p. m..png"/>
          <p:cNvPicPr preferRelativeResize="0"/>
          <p:nvPr/>
        </p:nvPicPr>
        <p:blipFill rotWithShape="1">
          <a:blip r:embed="rId3">
            <a:alphaModFix/>
          </a:blip>
          <a:srcRect b="41798" l="0" r="18241" t="10196"/>
          <a:stretch/>
        </p:blipFill>
        <p:spPr>
          <a:xfrm>
            <a:off x="6240700" y="4315075"/>
            <a:ext cx="5951299" cy="254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 title="TCORP - Alianza Datavoz - Cover NOTICIA.png"/>
          <p:cNvPicPr preferRelativeResize="0"/>
          <p:nvPr/>
        </p:nvPicPr>
        <p:blipFill rotWithShape="1">
          <a:blip r:embed="rId4">
            <a:alphaModFix/>
          </a:blip>
          <a:srcRect b="76122" l="47984" r="0" t="0"/>
          <a:stretch/>
        </p:blipFill>
        <p:spPr>
          <a:xfrm>
            <a:off x="5850300" y="0"/>
            <a:ext cx="6341699" cy="163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 title="Captura de pantalla 2026-05-03 a la(s) 10.27.19 p. m.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375" y="1843368"/>
            <a:ext cx="6415386" cy="239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43188" y="4241641"/>
            <a:ext cx="5589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Por Datavoz y TIRONI</a:t>
            </a:r>
            <a:endParaRPr sz="18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/>
          <p:nvPr/>
        </p:nvSpPr>
        <p:spPr>
          <a:xfrm>
            <a:off x="672775" y="474925"/>
            <a:ext cx="5047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En Chile no todos viven el riesgo de la misma forma. El problema no es solo la exposición, sino la desigual capacidad de enfrentarlo.</a:t>
            </a:r>
            <a:endParaRPr b="1" sz="20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345" name="Google Shape;345;p27"/>
          <p:cNvGrpSpPr/>
          <p:nvPr/>
        </p:nvGrpSpPr>
        <p:grpSpPr>
          <a:xfrm>
            <a:off x="6352793" y="-1881812"/>
            <a:ext cx="5047752" cy="10621616"/>
            <a:chOff x="6352793" y="-1881812"/>
            <a:chExt cx="5047752" cy="10621616"/>
          </a:xfrm>
        </p:grpSpPr>
        <p:grpSp>
          <p:nvGrpSpPr>
            <p:cNvPr id="346" name="Google Shape;346;p27"/>
            <p:cNvGrpSpPr/>
            <p:nvPr/>
          </p:nvGrpSpPr>
          <p:grpSpPr>
            <a:xfrm rot="5400000">
              <a:off x="6457552" y="-1845004"/>
              <a:ext cx="4838102" cy="4764486"/>
              <a:chOff x="1549925" y="2606623"/>
              <a:chExt cx="2996100" cy="2203333"/>
            </a:xfrm>
          </p:grpSpPr>
          <p:cxnSp>
            <p:nvCxnSpPr>
              <p:cNvPr id="347" name="Google Shape;347;p27"/>
              <p:cNvCxnSpPr/>
              <p:nvPr/>
            </p:nvCxnSpPr>
            <p:spPr>
              <a:xfrm>
                <a:off x="1549925" y="2606623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8" name="Google Shape;348;p27"/>
              <p:cNvCxnSpPr/>
              <p:nvPr/>
            </p:nvCxnSpPr>
            <p:spPr>
              <a:xfrm>
                <a:off x="1549925" y="2945597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9" name="Google Shape;349;p27"/>
              <p:cNvCxnSpPr/>
              <p:nvPr/>
            </p:nvCxnSpPr>
            <p:spPr>
              <a:xfrm>
                <a:off x="1549925" y="3454059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0" name="Google Shape;350;p27"/>
              <p:cNvCxnSpPr/>
              <p:nvPr/>
            </p:nvCxnSpPr>
            <p:spPr>
              <a:xfrm>
                <a:off x="1549925" y="3962520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1" name="Google Shape;351;p27"/>
              <p:cNvCxnSpPr/>
              <p:nvPr/>
            </p:nvCxnSpPr>
            <p:spPr>
              <a:xfrm>
                <a:off x="1549925" y="3115084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2" name="Google Shape;352;p27"/>
              <p:cNvCxnSpPr/>
              <p:nvPr/>
            </p:nvCxnSpPr>
            <p:spPr>
              <a:xfrm>
                <a:off x="1549925" y="3623546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3" name="Google Shape;353;p27"/>
              <p:cNvCxnSpPr/>
              <p:nvPr/>
            </p:nvCxnSpPr>
            <p:spPr>
              <a:xfrm>
                <a:off x="1549925" y="4301494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4" name="Google Shape;354;p27"/>
              <p:cNvCxnSpPr/>
              <p:nvPr/>
            </p:nvCxnSpPr>
            <p:spPr>
              <a:xfrm>
                <a:off x="1549925" y="2776110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5" name="Google Shape;355;p27"/>
              <p:cNvCxnSpPr/>
              <p:nvPr/>
            </p:nvCxnSpPr>
            <p:spPr>
              <a:xfrm>
                <a:off x="1549925" y="3284571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6" name="Google Shape;356;p27"/>
              <p:cNvCxnSpPr/>
              <p:nvPr/>
            </p:nvCxnSpPr>
            <p:spPr>
              <a:xfrm>
                <a:off x="1549925" y="4132007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7" name="Google Shape;357;p27"/>
              <p:cNvCxnSpPr/>
              <p:nvPr/>
            </p:nvCxnSpPr>
            <p:spPr>
              <a:xfrm>
                <a:off x="1549925" y="4640468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8" name="Google Shape;358;p27"/>
              <p:cNvCxnSpPr/>
              <p:nvPr/>
            </p:nvCxnSpPr>
            <p:spPr>
              <a:xfrm>
                <a:off x="1549925" y="3793033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59" name="Google Shape;359;p27"/>
              <p:cNvCxnSpPr/>
              <p:nvPr/>
            </p:nvCxnSpPr>
            <p:spPr>
              <a:xfrm>
                <a:off x="1549925" y="4470981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60" name="Google Shape;360;p27"/>
              <p:cNvCxnSpPr/>
              <p:nvPr/>
            </p:nvCxnSpPr>
            <p:spPr>
              <a:xfrm>
                <a:off x="1549925" y="4809955"/>
                <a:ext cx="2996100" cy="0"/>
              </a:xfrm>
              <a:prstGeom prst="straightConnector1">
                <a:avLst/>
              </a:prstGeom>
              <a:noFill/>
              <a:ln cap="flat" cmpd="sng" w="218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361" name="Google Shape;361;p27"/>
            <p:cNvGrpSpPr/>
            <p:nvPr/>
          </p:nvGrpSpPr>
          <p:grpSpPr>
            <a:xfrm rot="5400000">
              <a:off x="6457632" y="3796891"/>
              <a:ext cx="4838074" cy="5047752"/>
              <a:chOff x="4389345" y="2591375"/>
              <a:chExt cx="2278993" cy="2203200"/>
            </a:xfrm>
          </p:grpSpPr>
          <p:sp>
            <p:nvSpPr>
              <p:cNvPr id="362" name="Google Shape;362;p27"/>
              <p:cNvSpPr/>
              <p:nvPr/>
            </p:nvSpPr>
            <p:spPr>
              <a:xfrm rot="-5400000">
                <a:off x="3541545" y="3439175"/>
                <a:ext cx="2203200" cy="507600"/>
              </a:xfrm>
              <a:prstGeom prst="ellipse">
                <a:avLst/>
              </a:prstGeom>
              <a:noFill/>
              <a:ln cap="flat" cmpd="sng" w="14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39650" lIns="139650" spcFirstLastPara="1" rIns="139650" wrap="square" tIns="139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39"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 rot="-5400000">
                <a:off x="3836777" y="3439175"/>
                <a:ext cx="2203200" cy="507600"/>
              </a:xfrm>
              <a:prstGeom prst="ellipse">
                <a:avLst/>
              </a:prstGeom>
              <a:noFill/>
              <a:ln cap="flat" cmpd="sng" w="14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39650" lIns="139650" spcFirstLastPara="1" rIns="139650" wrap="square" tIns="139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39"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 rot="-5400000">
                <a:off x="4132009" y="3439175"/>
                <a:ext cx="2203200" cy="507600"/>
              </a:xfrm>
              <a:prstGeom prst="ellipse">
                <a:avLst/>
              </a:prstGeom>
              <a:noFill/>
              <a:ln cap="flat" cmpd="sng" w="14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39650" lIns="139650" spcFirstLastPara="1" rIns="139650" wrap="square" tIns="139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39"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 rot="-5400000">
                <a:off x="4427242" y="3439175"/>
                <a:ext cx="2203200" cy="507600"/>
              </a:xfrm>
              <a:prstGeom prst="ellipse">
                <a:avLst/>
              </a:prstGeom>
              <a:noFill/>
              <a:ln cap="flat" cmpd="sng" w="14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39650" lIns="139650" spcFirstLastPara="1" rIns="139650" wrap="square" tIns="139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39"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 rot="-5400000">
                <a:off x="4722474" y="3439175"/>
                <a:ext cx="2203200" cy="507600"/>
              </a:xfrm>
              <a:prstGeom prst="ellipse">
                <a:avLst/>
              </a:prstGeom>
              <a:noFill/>
              <a:ln cap="flat" cmpd="sng" w="14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39650" lIns="139650" spcFirstLastPara="1" rIns="139650" wrap="square" tIns="139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39"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 rot="-5400000">
                <a:off x="5312938" y="3439175"/>
                <a:ext cx="2203200" cy="507600"/>
              </a:xfrm>
              <a:prstGeom prst="ellipse">
                <a:avLst/>
              </a:prstGeom>
              <a:noFill/>
              <a:ln cap="flat" cmpd="sng" w="14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39650" lIns="139650" spcFirstLastPara="1" rIns="139650" wrap="square" tIns="139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39"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 rot="-5400000">
                <a:off x="5017706" y="3439175"/>
                <a:ext cx="2203200" cy="507600"/>
              </a:xfrm>
              <a:prstGeom prst="ellipse">
                <a:avLst/>
              </a:prstGeom>
              <a:noFill/>
              <a:ln cap="flat" cmpd="sng" w="14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39650" lIns="139650" spcFirstLastPara="1" rIns="139650" wrap="square" tIns="1396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39"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</p:grpSp>
      </p:grpSp>
      <p:sp>
        <p:nvSpPr>
          <p:cNvPr id="369" name="Google Shape;369;p27"/>
          <p:cNvSpPr txBox="1"/>
          <p:nvPr>
            <p:ph idx="4294967295" type="body"/>
          </p:nvPr>
        </p:nvSpPr>
        <p:spPr>
          <a:xfrm>
            <a:off x="638725" y="2495508"/>
            <a:ext cx="5115900" cy="492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es-ES" sz="1700">
                <a:solidFill>
                  <a:schemeClr val="lt1"/>
                </a:solidFill>
              </a:rPr>
              <a:t>Se construyeron perfiles </a:t>
            </a:r>
            <a:r>
              <a:rPr lang="es-ES" sz="1700">
                <a:solidFill>
                  <a:schemeClr val="lt1"/>
                </a:solidFill>
              </a:rPr>
              <a:t>a partir de los dos índices:</a:t>
            </a:r>
            <a:endParaRPr sz="1700">
              <a:solidFill>
                <a:schemeClr val="lt1"/>
              </a:solidFill>
            </a:endParaRPr>
          </a:p>
          <a:p>
            <a:pPr indent="-412750" lvl="0" marL="609600" rtl="0" algn="l">
              <a:spcBef>
                <a:spcPts val="1600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Work Sans"/>
              <a:buChar char="→"/>
            </a:pPr>
            <a:r>
              <a:rPr lang="es-ES" sz="1700">
                <a:solidFill>
                  <a:schemeClr val="lt1"/>
                </a:solidFill>
              </a:rPr>
              <a:t>Índice de riesgo</a:t>
            </a:r>
            <a:endParaRPr sz="1700">
              <a:solidFill>
                <a:schemeClr val="lt1"/>
              </a:solidFill>
            </a:endParaRPr>
          </a:p>
          <a:p>
            <a:pPr indent="-412750" lvl="0" marL="609600" rtl="0" algn="l"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Work Sans"/>
              <a:buChar char="→"/>
            </a:pPr>
            <a:r>
              <a:rPr lang="es-ES" sz="1700">
                <a:solidFill>
                  <a:schemeClr val="lt1"/>
                </a:solidFill>
              </a:rPr>
              <a:t>Índice de resiliencia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ES" sz="19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Ambos se miden en una escala de 0 a 100. / El cruce entre estas dos dimensiones permite identificar distintos perfiles según nivel de riesgo y capacidad de respuesta.</a:t>
            </a:r>
            <a:endParaRPr sz="19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26AD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0C3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406C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8" name="Google Shape;378;p28"/>
          <p:cNvSpPr txBox="1"/>
          <p:nvPr/>
        </p:nvSpPr>
        <p:spPr>
          <a:xfrm>
            <a:off x="-325950" y="1406700"/>
            <a:ext cx="674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4</a:t>
            </a:r>
            <a:r>
              <a:rPr lang="es-ES" sz="28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s-ES" sz="28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formas </a:t>
            </a:r>
            <a:endParaRPr sz="28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79" name="Google Shape;379;p28"/>
          <p:cNvSpPr txBox="1"/>
          <p:nvPr/>
        </p:nvSpPr>
        <p:spPr>
          <a:xfrm>
            <a:off x="-325950" y="4835700"/>
            <a:ext cx="674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el riesgo (seguridad)</a:t>
            </a:r>
            <a:endParaRPr sz="2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80" name="Google Shape;380;p28"/>
          <p:cNvSpPr txBox="1"/>
          <p:nvPr/>
        </p:nvSpPr>
        <p:spPr>
          <a:xfrm>
            <a:off x="5770050" y="1406700"/>
            <a:ext cx="674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d</a:t>
            </a:r>
            <a:r>
              <a:rPr lang="es-ES" sz="2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 vivir</a:t>
            </a:r>
            <a:endParaRPr sz="2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81" name="Google Shape;381;p28"/>
          <p:cNvSpPr txBox="1"/>
          <p:nvPr/>
        </p:nvSpPr>
        <p:spPr>
          <a:xfrm>
            <a:off x="5770050" y="4835700"/>
            <a:ext cx="674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en Chile</a:t>
            </a:r>
            <a:endParaRPr sz="28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29"/>
          <p:cNvCxnSpPr/>
          <p:nvPr/>
        </p:nvCxnSpPr>
        <p:spPr>
          <a:xfrm rot="10800000">
            <a:off x="731520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29"/>
          <p:cNvSpPr/>
          <p:nvPr/>
        </p:nvSpPr>
        <p:spPr>
          <a:xfrm>
            <a:off x="4034225" y="260875"/>
            <a:ext cx="2999400" cy="2999400"/>
          </a:xfrm>
          <a:prstGeom prst="ellipse">
            <a:avLst/>
          </a:prstGeom>
          <a:solidFill>
            <a:srgbClr val="FBCAC6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8" name="Google Shape;388;p29"/>
          <p:cNvSpPr/>
          <p:nvPr/>
        </p:nvSpPr>
        <p:spPr>
          <a:xfrm>
            <a:off x="8066338" y="673413"/>
            <a:ext cx="2174400" cy="2174400"/>
          </a:xfrm>
          <a:prstGeom prst="ellipse">
            <a:avLst/>
          </a:prstGeom>
          <a:solidFill>
            <a:srgbClr val="FBEEC3"/>
          </a:solidFill>
          <a:ln cap="flat" cmpd="sng" w="19050">
            <a:solidFill>
              <a:srgbClr val="F0C3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4619751" y="4229238"/>
            <a:ext cx="1828500" cy="1828500"/>
          </a:xfrm>
          <a:prstGeom prst="ellipse">
            <a:avLst/>
          </a:prstGeom>
          <a:solidFill>
            <a:srgbClr val="C7D3E1"/>
          </a:solidFill>
          <a:ln cap="flat" cmpd="sng" w="19050">
            <a:solidFill>
              <a:srgbClr val="406C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7934313" y="3924288"/>
            <a:ext cx="2438400" cy="2438400"/>
          </a:xfrm>
          <a:prstGeom prst="ellipse">
            <a:avLst/>
          </a:prstGeom>
          <a:solidFill>
            <a:srgbClr val="C7E7D0"/>
          </a:solidFill>
          <a:ln cap="flat" cmpd="sng" w="19050">
            <a:solidFill>
              <a:srgbClr val="26AD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1" name="Google Shape;391;p29"/>
          <p:cNvCxnSpPr/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FFB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29"/>
          <p:cNvSpPr/>
          <p:nvPr/>
        </p:nvSpPr>
        <p:spPr>
          <a:xfrm>
            <a:off x="25" y="0"/>
            <a:ext cx="24384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93" name="Google Shape;3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00" y="6313446"/>
            <a:ext cx="797475" cy="2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9"/>
          <p:cNvSpPr txBox="1"/>
          <p:nvPr>
            <p:ph idx="4294967295" type="title"/>
          </p:nvPr>
        </p:nvSpPr>
        <p:spPr>
          <a:xfrm>
            <a:off x="155025" y="179811"/>
            <a:ext cx="1733400" cy="1482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/>
              <a:t>Matriz</a:t>
            </a:r>
            <a:br>
              <a:rPr b="1" lang="es-ES" sz="2100"/>
            </a:br>
            <a:r>
              <a:rPr b="1" lang="es-ES" sz="2100"/>
              <a:t>de riesgo y resiliencia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lt1"/>
                </a:solidFill>
              </a:rPr>
              <a:t>—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395" name="Google Shape;395;p29"/>
          <p:cNvSpPr txBox="1"/>
          <p:nvPr>
            <p:ph idx="4294967295" type="title"/>
          </p:nvPr>
        </p:nvSpPr>
        <p:spPr>
          <a:xfrm>
            <a:off x="155036" y="2919150"/>
            <a:ext cx="1966200" cy="1019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Spectral"/>
                <a:ea typeface="Spectral"/>
                <a:cs typeface="Spectral"/>
                <a:sym typeface="Spectral"/>
              </a:rPr>
              <a:t>Clasificación</a:t>
            </a:r>
            <a:br>
              <a:rPr lang="es-ES" sz="1800">
                <a:latin typeface="Spectral"/>
                <a:ea typeface="Spectral"/>
                <a:cs typeface="Spectral"/>
                <a:sym typeface="Spectral"/>
              </a:rPr>
            </a:br>
            <a:r>
              <a:rPr lang="es-ES" sz="1800">
                <a:latin typeface="Spectral"/>
                <a:ea typeface="Spectral"/>
                <a:cs typeface="Spectral"/>
                <a:sym typeface="Spectral"/>
              </a:rPr>
              <a:t>de perfiles según nivel de riesgo y capacidad</a:t>
            </a:r>
            <a:br>
              <a:rPr lang="es-ES" sz="1800">
                <a:latin typeface="Spectral"/>
                <a:ea typeface="Spectral"/>
                <a:cs typeface="Spectral"/>
                <a:sym typeface="Spectral"/>
              </a:rPr>
            </a:br>
            <a:r>
              <a:rPr lang="es-ES" sz="1800">
                <a:latin typeface="Spectral"/>
                <a:ea typeface="Spectral"/>
                <a:cs typeface="Spectral"/>
                <a:sym typeface="Spectral"/>
              </a:rPr>
              <a:t>de respuesta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96" name="Google Shape;396;p29"/>
          <p:cNvSpPr/>
          <p:nvPr/>
        </p:nvSpPr>
        <p:spPr>
          <a:xfrm>
            <a:off x="6514650" y="179800"/>
            <a:ext cx="1601100" cy="264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RIESGO ALTO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7" name="Google Shape;397;p29"/>
          <p:cNvSpPr/>
          <p:nvPr/>
        </p:nvSpPr>
        <p:spPr>
          <a:xfrm>
            <a:off x="6514650" y="6414200"/>
            <a:ext cx="1601100" cy="264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RIESGO BAJO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8" name="Google Shape;398;p29"/>
          <p:cNvSpPr/>
          <p:nvPr/>
        </p:nvSpPr>
        <p:spPr>
          <a:xfrm>
            <a:off x="2590350" y="3297000"/>
            <a:ext cx="1048200" cy="2640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RESILIENCIA </a:t>
            </a:r>
            <a:r>
              <a:rPr b="1"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BAJA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4420913" y="1657250"/>
            <a:ext cx="217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33,2%</a:t>
            </a:r>
            <a:endParaRPr sz="3000">
              <a:solidFill>
                <a:schemeClr val="dk1"/>
              </a:solidFill>
              <a:latin typeface="Spectral ExtraLight"/>
              <a:ea typeface="Spectral ExtraLight"/>
              <a:cs typeface="Spectral ExtraLight"/>
              <a:sym typeface="Spectral ExtraLight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8066350" y="5023413"/>
            <a:ext cx="217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25</a:t>
            </a:r>
            <a:r>
              <a:rPr lang="es-ES" sz="3000">
                <a:solidFill>
                  <a:schemeClr val="dk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,7%</a:t>
            </a:r>
            <a:endParaRPr sz="3000">
              <a:solidFill>
                <a:schemeClr val="dk1"/>
              </a:solidFill>
              <a:latin typeface="Spectral ExtraLight"/>
              <a:ea typeface="Spectral ExtraLight"/>
              <a:cs typeface="Spectral ExtraLight"/>
              <a:sym typeface="Spectral ExtraLight"/>
            </a:endParaRPr>
          </a:p>
        </p:txBody>
      </p:sp>
      <p:sp>
        <p:nvSpPr>
          <p:cNvPr id="401" name="Google Shape;401;p29"/>
          <p:cNvSpPr/>
          <p:nvPr/>
        </p:nvSpPr>
        <p:spPr>
          <a:xfrm>
            <a:off x="10991850" y="3297000"/>
            <a:ext cx="1048200" cy="2640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RESILIENCIA ALTA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2" name="Google Shape;402;p29"/>
          <p:cNvSpPr txBox="1"/>
          <p:nvPr/>
        </p:nvSpPr>
        <p:spPr>
          <a:xfrm>
            <a:off x="8066350" y="1657275"/>
            <a:ext cx="217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21,2%</a:t>
            </a:r>
            <a:endParaRPr sz="3000">
              <a:solidFill>
                <a:schemeClr val="dk1"/>
              </a:solidFill>
              <a:latin typeface="Spectral ExtraLight"/>
              <a:ea typeface="Spectral ExtraLight"/>
              <a:cs typeface="Spectral ExtraLight"/>
              <a:sym typeface="Spectral ExtraLight"/>
            </a:endParaRPr>
          </a:p>
        </p:txBody>
      </p:sp>
      <p:sp>
        <p:nvSpPr>
          <p:cNvPr id="403" name="Google Shape;403;p29"/>
          <p:cNvSpPr txBox="1"/>
          <p:nvPr/>
        </p:nvSpPr>
        <p:spPr>
          <a:xfrm>
            <a:off x="4420913" y="5023425"/>
            <a:ext cx="217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19,9</a:t>
            </a:r>
            <a:r>
              <a:rPr lang="es-ES" sz="3000">
                <a:solidFill>
                  <a:schemeClr val="dk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%</a:t>
            </a:r>
            <a:endParaRPr sz="3000">
              <a:solidFill>
                <a:schemeClr val="dk1"/>
              </a:solidFill>
              <a:latin typeface="Spectral ExtraLight"/>
              <a:ea typeface="Spectral ExtraLight"/>
              <a:cs typeface="Spectral ExtraLight"/>
              <a:sym typeface="Spectral ExtraLight"/>
            </a:endParaRPr>
          </a:p>
        </p:txBody>
      </p:sp>
      <p:sp>
        <p:nvSpPr>
          <p:cNvPr id="404" name="Google Shape;404;p29"/>
          <p:cNvSpPr txBox="1"/>
          <p:nvPr/>
        </p:nvSpPr>
        <p:spPr>
          <a:xfrm>
            <a:off x="4033938" y="13099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E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DESBORDADOS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7653550" y="13099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E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TENSIONADOS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4033938" y="47094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E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FRÁGILES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7653525" y="4709488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E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ADAPTATIVOS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2814825" y="1151175"/>
            <a:ext cx="12297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Altos niveles de riesgo en todas las dimensiones, con baja capacidad de respuesta.</a:t>
            </a:r>
            <a:endParaRPr b="1"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9" name="Google Shape;409;p29"/>
          <p:cNvSpPr txBox="1"/>
          <p:nvPr/>
        </p:nvSpPr>
        <p:spPr>
          <a:xfrm>
            <a:off x="10372737" y="1151175"/>
            <a:ext cx="12297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Altos niveles de riesgo, compensados parcialmente por mayores capacidades de respuesta.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0" name="Google Shape;410;p29"/>
          <p:cNvSpPr txBox="1"/>
          <p:nvPr/>
        </p:nvSpPr>
        <p:spPr>
          <a:xfrm>
            <a:off x="2814825" y="4607850"/>
            <a:ext cx="1229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Bajos niveles de riesgo, pero también baja capacidad de respuesta.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10372737" y="4681800"/>
            <a:ext cx="122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Bajos niveles de riesgo junto a alta capacidad de respuesta.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6" name="Google Shape;416;p30"/>
          <p:cNvCxnSpPr/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30"/>
          <p:cNvCxnSpPr/>
          <p:nvPr/>
        </p:nvCxnSpPr>
        <p:spPr>
          <a:xfrm rot="10800000">
            <a:off x="73152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8" name="Google Shape;418;p30"/>
          <p:cNvSpPr/>
          <p:nvPr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19" name="Google Shape;4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00" y="6313446"/>
            <a:ext cx="797475" cy="2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0"/>
          <p:cNvSpPr txBox="1"/>
          <p:nvPr>
            <p:ph idx="4294967295" type="title"/>
          </p:nvPr>
        </p:nvSpPr>
        <p:spPr>
          <a:xfrm>
            <a:off x="155036" y="2919150"/>
            <a:ext cx="1966200" cy="1019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D9D9D9"/>
                </a:solidFill>
              </a:rPr>
              <a:t>Elementos distintivos de cada grupo</a:t>
            </a:r>
            <a:endParaRPr sz="1800">
              <a:solidFill>
                <a:srgbClr val="D9D9D9"/>
              </a:solidFill>
            </a:endParaRPr>
          </a:p>
        </p:txBody>
      </p:sp>
      <p:sp>
        <p:nvSpPr>
          <p:cNvPr id="421" name="Google Shape;421;p30"/>
          <p:cNvSpPr txBox="1"/>
          <p:nvPr/>
        </p:nvSpPr>
        <p:spPr>
          <a:xfrm>
            <a:off x="3376800" y="64931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</a:t>
            </a:r>
            <a:r>
              <a:rPr b="1" lang="es-E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esbordados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422" name="Google Shape;422;p30"/>
          <p:cNvSpPr txBox="1"/>
          <p:nvPr/>
        </p:nvSpPr>
        <p:spPr>
          <a:xfrm>
            <a:off x="3048975" y="1215823"/>
            <a:ext cx="3655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Grupo en crisis sistémica (33.2% de la muestra). Peor combinación de factores: precariedad económica (82.6% con dificultades), aislamiento social (25.2% sin apoyo) y desconfianza institucional. 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45720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Requieren intervención multidimensional urgente: empleo, redes de apoyo y acceso a servicios.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8253450" y="64931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</a:t>
            </a:r>
            <a:r>
              <a:rPr b="1" lang="es-E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ensionados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7925625" y="1215823"/>
            <a:ext cx="3655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Grupo resiliente en adversidad. Los más jóvenes y urbanos, máxima exposición a riesgos reales (52.6% víctimas), pero con alto capital social que compensa: participación comunitaria 65.8%, coordinación vecinal 86.9%.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25" name="Google Shape;425;p30"/>
          <p:cNvSpPr txBox="1"/>
          <p:nvPr/>
        </p:nvSpPr>
        <p:spPr>
          <a:xfrm>
            <a:off x="3376800" y="400811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</a:t>
            </a:r>
            <a:r>
              <a:rPr b="1" lang="es-E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rágiles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3048975" y="4574623"/>
            <a:ext cx="3655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Grupo en riesgo latente. Actualmente protegidos por circunstancias, pero sin capacidad de respuesta ante shocks (índice comunitario 29.5, solo 11.1% participación). Son el grupo con menor capital social. 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27" name="Google Shape;427;p30"/>
          <p:cNvSpPr txBox="1"/>
          <p:nvPr/>
        </p:nvSpPr>
        <p:spPr>
          <a:xfrm>
            <a:off x="8253450" y="400811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</a:t>
            </a:r>
            <a:r>
              <a:rPr b="1" lang="es-ES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daptativos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428" name="Google Shape;428;p30"/>
          <p:cNvSpPr txBox="1"/>
          <p:nvPr/>
        </p:nvSpPr>
        <p:spPr>
          <a:xfrm>
            <a:off x="7925625" y="4574623"/>
            <a:ext cx="3655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Grupo privilegiado con protección estructural. Mayor edad, educación y nivel socioeconómico. Viven en zonas menos urbanas con menor exposición a riesgos. Cuentan con ahorros, redes fuertes y alta confianza institucional. 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29" name="Google Shape;429;p30"/>
          <p:cNvSpPr/>
          <p:nvPr/>
        </p:nvSpPr>
        <p:spPr>
          <a:xfrm>
            <a:off x="4749150" y="433577"/>
            <a:ext cx="255300" cy="255300"/>
          </a:xfrm>
          <a:prstGeom prst="ellipse">
            <a:avLst/>
          </a:prstGeom>
          <a:solidFill>
            <a:srgbClr val="E74D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0" name="Google Shape;430;p30"/>
          <p:cNvSpPr/>
          <p:nvPr/>
        </p:nvSpPr>
        <p:spPr>
          <a:xfrm>
            <a:off x="9487294" y="433577"/>
            <a:ext cx="255300" cy="255300"/>
          </a:xfrm>
          <a:prstGeom prst="ellipse">
            <a:avLst/>
          </a:prstGeom>
          <a:solidFill>
            <a:srgbClr val="F0C3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1" name="Google Shape;431;p30"/>
          <p:cNvSpPr/>
          <p:nvPr/>
        </p:nvSpPr>
        <p:spPr>
          <a:xfrm>
            <a:off x="4749159" y="3804777"/>
            <a:ext cx="255300" cy="255300"/>
          </a:xfrm>
          <a:prstGeom prst="ellipse">
            <a:avLst/>
          </a:prstGeom>
          <a:solidFill>
            <a:srgbClr val="406C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2" name="Google Shape;432;p30"/>
          <p:cNvSpPr/>
          <p:nvPr/>
        </p:nvSpPr>
        <p:spPr>
          <a:xfrm>
            <a:off x="9487309" y="3804777"/>
            <a:ext cx="255300" cy="255300"/>
          </a:xfrm>
          <a:prstGeom prst="ellipse">
            <a:avLst/>
          </a:prstGeom>
          <a:solidFill>
            <a:srgbClr val="26AD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31" title="Captura de pantalla 2026-05-03 a la(s) 4.45.37 p. m..png"/>
          <p:cNvPicPr preferRelativeResize="0"/>
          <p:nvPr/>
        </p:nvPicPr>
        <p:blipFill rotWithShape="1">
          <a:blip r:embed="rId3">
            <a:alphaModFix/>
          </a:blip>
          <a:srcRect b="41798" l="0" r="18241" t="10196"/>
          <a:stretch/>
        </p:blipFill>
        <p:spPr>
          <a:xfrm>
            <a:off x="6240700" y="4315075"/>
            <a:ext cx="5951299" cy="254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1" title="TCORP - Alianza Datavoz - Cover NOTICIA.png"/>
          <p:cNvPicPr preferRelativeResize="0"/>
          <p:nvPr/>
        </p:nvPicPr>
        <p:blipFill rotWithShape="1">
          <a:blip r:embed="rId4">
            <a:alphaModFix/>
          </a:blip>
          <a:srcRect b="76122" l="47984" r="0" t="0"/>
          <a:stretch/>
        </p:blipFill>
        <p:spPr>
          <a:xfrm>
            <a:off x="5850300" y="0"/>
            <a:ext cx="6341699" cy="163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1" title="Captura de pantalla 2026-05-03 a la(s) 10.27.19 p. m.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375" y="1843368"/>
            <a:ext cx="6415386" cy="239506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1"/>
          <p:cNvSpPr txBox="1"/>
          <p:nvPr/>
        </p:nvSpPr>
        <p:spPr>
          <a:xfrm>
            <a:off x="343188" y="4241641"/>
            <a:ext cx="5589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Por Datavoz y TIRONI</a:t>
            </a:r>
            <a:endParaRPr sz="18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664325" y="1974450"/>
            <a:ext cx="32301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ES" sz="2400">
                <a:solidFill>
                  <a:srgbClr val="363636"/>
                </a:solidFill>
              </a:rPr>
              <a:t>Una nueva forma</a:t>
            </a:r>
            <a:br>
              <a:rPr b="1" lang="es-ES" sz="2400">
                <a:solidFill>
                  <a:srgbClr val="363636"/>
                </a:solidFill>
              </a:rPr>
            </a:br>
            <a:r>
              <a:rPr b="1" lang="es-ES" sz="2400">
                <a:solidFill>
                  <a:srgbClr val="363636"/>
                </a:solidFill>
              </a:rPr>
              <a:t>de comprender la seguridad humana</a:t>
            </a:r>
            <a:br>
              <a:rPr b="1" lang="es-ES" sz="2400">
                <a:solidFill>
                  <a:srgbClr val="363636"/>
                </a:solidFill>
              </a:rPr>
            </a:br>
            <a:r>
              <a:rPr b="1" lang="es-ES" sz="2400">
                <a:solidFill>
                  <a:srgbClr val="363636"/>
                </a:solidFill>
              </a:rPr>
              <a:t> en Chile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4" name="Google Shape;134;p19"/>
          <p:cNvSpPr txBox="1"/>
          <p:nvPr>
            <p:ph idx="1" type="subTitle"/>
          </p:nvPr>
        </p:nvSpPr>
        <p:spPr>
          <a:xfrm>
            <a:off x="4080675" y="834300"/>
            <a:ext cx="7431900" cy="518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>
                <a:latin typeface="Spectral ExtraLight"/>
                <a:ea typeface="Spectral ExtraLight"/>
                <a:cs typeface="Spectral ExtraLight"/>
                <a:sym typeface="Spectral ExtraLight"/>
              </a:rPr>
              <a:t>En Chile existen múltiples encuestas sobre delincuencia y coyuntura, pero falta una mirada más completa sobre cómo las personas viven la seguridad en su vida cotidiana.</a:t>
            </a:r>
            <a:endParaRPr sz="4200">
              <a:latin typeface="Spectral ExtraLight"/>
              <a:ea typeface="Spectral ExtraLight"/>
              <a:cs typeface="Spectral ExtraLight"/>
              <a:sym typeface="Spectral ExtraLight"/>
            </a:endParaRPr>
          </a:p>
        </p:txBody>
      </p:sp>
      <p:pic>
        <p:nvPicPr>
          <p:cNvPr id="135" name="Google Shape;135;p19" title="Captura de pantalla 2026-05-03 a la(s) 4.45.37 p. m..png"/>
          <p:cNvPicPr preferRelativeResize="0"/>
          <p:nvPr/>
        </p:nvPicPr>
        <p:blipFill rotWithShape="1">
          <a:blip r:embed="rId3">
            <a:alphaModFix/>
          </a:blip>
          <a:srcRect b="9399" l="0" r="0" t="10195"/>
          <a:stretch/>
        </p:blipFill>
        <p:spPr>
          <a:xfrm>
            <a:off x="8779450" y="-1290446"/>
            <a:ext cx="3802950" cy="222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 title="TCORP - Alianza Datavoz - Cover NOTICIA.png"/>
          <p:cNvPicPr preferRelativeResize="0"/>
          <p:nvPr/>
        </p:nvPicPr>
        <p:blipFill rotWithShape="1">
          <a:blip r:embed="rId4">
            <a:alphaModFix/>
          </a:blip>
          <a:srcRect b="50002" l="0" r="89819" t="18326"/>
          <a:stretch/>
        </p:blipFill>
        <p:spPr>
          <a:xfrm>
            <a:off x="0" y="4802200"/>
            <a:ext cx="1174799" cy="2055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9"/>
          <p:cNvCxnSpPr/>
          <p:nvPr/>
        </p:nvCxnSpPr>
        <p:spPr>
          <a:xfrm flipH="1" rot="10800000">
            <a:off x="658350" y="3796972"/>
            <a:ext cx="2799300" cy="25500"/>
          </a:xfrm>
          <a:prstGeom prst="straightConnector1">
            <a:avLst/>
          </a:prstGeom>
          <a:noFill/>
          <a:ln cap="flat" cmpd="sng" w="19050">
            <a:solidFill>
              <a:srgbClr val="FFB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6301950" y="965425"/>
            <a:ext cx="53397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B900"/>
              </a:buClr>
              <a:buSzPts val="2700"/>
              <a:buFont typeface="Work Sans"/>
              <a:buChar char="→"/>
            </a:pPr>
            <a:r>
              <a:rPr lang="es-ES" sz="27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Amplía la forma en que entendemos la seguridad.</a:t>
            </a:r>
            <a:endParaRPr sz="27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FFB900"/>
              </a:buClr>
              <a:buSzPts val="2700"/>
              <a:buFont typeface="Work Sans"/>
              <a:buChar char="→"/>
            </a:pPr>
            <a:r>
              <a:rPr lang="es-ES" sz="27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Permite anticipar crisis y identificar las capacidades de los individuos y del país.</a:t>
            </a:r>
            <a:endParaRPr sz="27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3" name="Google Shape;143;p20"/>
          <p:cNvSpPr txBox="1"/>
          <p:nvPr>
            <p:ph idx="4294967295" type="body"/>
          </p:nvPr>
        </p:nvSpPr>
        <p:spPr>
          <a:xfrm>
            <a:off x="550350" y="965425"/>
            <a:ext cx="5339700" cy="492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100">
                <a:latin typeface="Work Sans Light"/>
                <a:ea typeface="Work Sans Light"/>
                <a:cs typeface="Work Sans Light"/>
                <a:sym typeface="Work Sans Light"/>
              </a:rPr>
              <a:t>El MRR surge para cubrir ese vacío, incorporando no solo los riesgos</a:t>
            </a:r>
            <a:br>
              <a:rPr lang="es-ES" sz="2100"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s-ES" sz="2100">
                <a:latin typeface="Work Sans Light"/>
                <a:ea typeface="Work Sans Light"/>
                <a:cs typeface="Work Sans Light"/>
                <a:sym typeface="Work Sans Light"/>
              </a:rPr>
              <a:t>que enfrentan las personas, </a:t>
            </a:r>
            <a:r>
              <a:rPr b="1" lang="es-ES" sz="2100"/>
              <a:t>sino también las capacidades que tienen para enfrentarlos</a:t>
            </a:r>
            <a:r>
              <a:rPr lang="es-ES" sz="2100"/>
              <a:t> </a:t>
            </a:r>
            <a:r>
              <a:rPr lang="es-ES" sz="2100">
                <a:latin typeface="Work Sans Light"/>
                <a:ea typeface="Work Sans Light"/>
                <a:cs typeface="Work Sans Light"/>
                <a:sym typeface="Work Sans Light"/>
              </a:rPr>
              <a:t>(resiliencia).</a:t>
            </a:r>
            <a:endParaRPr sz="21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44" name="Google Shape;144;p20" title="TCORP - Alianza Datavoz - Cover NOTICIA.png"/>
          <p:cNvPicPr preferRelativeResize="0"/>
          <p:nvPr/>
        </p:nvPicPr>
        <p:blipFill rotWithShape="1">
          <a:blip r:embed="rId3">
            <a:alphaModFix/>
          </a:blip>
          <a:srcRect b="18328" l="0" r="89819" t="50400"/>
          <a:stretch/>
        </p:blipFill>
        <p:spPr>
          <a:xfrm>
            <a:off x="0" y="-6"/>
            <a:ext cx="1174799" cy="202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0"/>
          <p:cNvCxnSpPr/>
          <p:nvPr/>
        </p:nvCxnSpPr>
        <p:spPr>
          <a:xfrm>
            <a:off x="6096000" y="571500"/>
            <a:ext cx="0" cy="57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6" name="Google Shape;146;p20" title="Captura de pantalla 2026-05-03 a la(s) 5.00.18 p. m..png"/>
          <p:cNvPicPr preferRelativeResize="0"/>
          <p:nvPr/>
        </p:nvPicPr>
        <p:blipFill rotWithShape="1">
          <a:blip r:embed="rId4">
            <a:alphaModFix/>
          </a:blip>
          <a:srcRect b="25245" l="0" r="0" t="0"/>
          <a:stretch/>
        </p:blipFill>
        <p:spPr>
          <a:xfrm>
            <a:off x="617476" y="2903975"/>
            <a:ext cx="2705874" cy="7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 title="Captura de pantalla 2026-05-03 a la(s) 4.33.18 p. m.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8792" y="6316845"/>
            <a:ext cx="1556052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744750" y="2874900"/>
            <a:ext cx="10702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4200">
                <a:solidFill>
                  <a:schemeClr val="lt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Entender la</a:t>
            </a:r>
            <a:r>
              <a:rPr lang="es-ES" sz="4200">
                <a:solidFill>
                  <a:schemeClr val="lt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 seguridad humana</a:t>
            </a:r>
            <a:br>
              <a:rPr lang="es-ES" sz="4200">
                <a:solidFill>
                  <a:schemeClr val="lt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</a:br>
            <a:r>
              <a:rPr b="1" lang="es-ES" sz="3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</a:t>
            </a:r>
            <a:r>
              <a:rPr b="1" lang="es-ES" sz="3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ás a</a:t>
            </a:r>
            <a:r>
              <a:rPr b="1" lang="es-ES" sz="3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llá del delito</a:t>
            </a:r>
            <a:r>
              <a:rPr lang="es-ES" sz="4200">
                <a:solidFill>
                  <a:schemeClr val="lt1"/>
                </a:solidFill>
                <a:latin typeface="Spectral ExtraLight"/>
                <a:ea typeface="Spectral ExtraLight"/>
                <a:cs typeface="Spectral ExtraLight"/>
                <a:sym typeface="Spectral ExtraLight"/>
              </a:rPr>
              <a:t>.</a:t>
            </a:r>
            <a:endParaRPr sz="4200">
              <a:solidFill>
                <a:schemeClr val="lt1"/>
              </a:solidFill>
              <a:latin typeface="Spectral ExtraLight"/>
              <a:ea typeface="Spectral ExtraLight"/>
              <a:cs typeface="Spectral ExtraLight"/>
              <a:sym typeface="Spectral ExtraLight"/>
            </a:endParaRPr>
          </a:p>
        </p:txBody>
      </p:sp>
      <p:cxnSp>
        <p:nvCxnSpPr>
          <p:cNvPr id="153" name="Google Shape;153;p21"/>
          <p:cNvCxnSpPr/>
          <p:nvPr/>
        </p:nvCxnSpPr>
        <p:spPr>
          <a:xfrm flipH="1" rot="10800000">
            <a:off x="4005297" y="4092525"/>
            <a:ext cx="4181400" cy="9300"/>
          </a:xfrm>
          <a:prstGeom prst="straightConnector1">
            <a:avLst/>
          </a:prstGeom>
          <a:noFill/>
          <a:ln cap="flat" cmpd="sng" w="19050">
            <a:solidFill>
              <a:srgbClr val="FFB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25" y="6479415"/>
            <a:ext cx="910175" cy="21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22"/>
          <p:cNvCxnSpPr/>
          <p:nvPr/>
        </p:nvCxnSpPr>
        <p:spPr>
          <a:xfrm>
            <a:off x="2484300" y="3429000"/>
            <a:ext cx="7223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2"/>
          <p:cNvCxnSpPr/>
          <p:nvPr/>
        </p:nvCxnSpPr>
        <p:spPr>
          <a:xfrm>
            <a:off x="4886050" y="3581400"/>
            <a:ext cx="0" cy="26931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7499375" y="3581400"/>
            <a:ext cx="0" cy="26931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2" name="Google Shape;162;p22"/>
          <p:cNvSpPr/>
          <p:nvPr/>
        </p:nvSpPr>
        <p:spPr>
          <a:xfrm>
            <a:off x="3154813" y="897493"/>
            <a:ext cx="1601100" cy="384900"/>
          </a:xfrm>
          <a:prstGeom prst="roundRect">
            <a:avLst>
              <a:gd fmla="val 224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Vul. delincuencia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392150" y="897493"/>
            <a:ext cx="1601100" cy="384900"/>
          </a:xfrm>
          <a:prstGeom prst="roundRect">
            <a:avLst>
              <a:gd fmla="val 224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Vul. sanitaria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7629488" y="897493"/>
            <a:ext cx="1601100" cy="384900"/>
          </a:xfrm>
          <a:prstGeom prst="roundRect">
            <a:avLst>
              <a:gd fmla="val 224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Vul. económica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4184800" y="1893356"/>
            <a:ext cx="1601100" cy="384900"/>
          </a:xfrm>
          <a:prstGeom prst="roundRect">
            <a:avLst>
              <a:gd fmla="val 224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Vul. serv. públicos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6503600" y="1893356"/>
            <a:ext cx="1601100" cy="384900"/>
          </a:xfrm>
          <a:prstGeom prst="roundRect">
            <a:avLst>
              <a:gd fmla="val 224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Riesgos latentes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3286813" y="1282396"/>
            <a:ext cx="133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&gt;Delincuencia social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392150" y="1282396"/>
            <a:ext cx="160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&gt;Salud mental</a:t>
            </a:r>
            <a:b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&gt;Salud física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7629488" y="1282396"/>
            <a:ext cx="1601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&gt;Dimensión económica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4184725" y="2263934"/>
            <a:ext cx="1601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&gt;Acceso a serv. públicos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6407625" y="2263934"/>
            <a:ext cx="1793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&gt;Probabilidad de ocurrencia pr</a:t>
            </a:r>
            <a: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óximos 12 meses</a:t>
            </a:r>
            <a:br>
              <a:rPr lang="es-ES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2778825" y="5728622"/>
            <a:ext cx="1601100" cy="384900"/>
          </a:xfrm>
          <a:prstGeom prst="roundRect">
            <a:avLst>
              <a:gd fmla="val 22467" name="adj"/>
            </a:avLst>
          </a:prstGeom>
          <a:noFill/>
          <a:ln cap="flat" cmpd="sng" w="9525">
            <a:solidFill>
              <a:srgbClr val="FFB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Individuales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5392150" y="5728622"/>
            <a:ext cx="1601100" cy="384900"/>
          </a:xfrm>
          <a:prstGeom prst="roundRect">
            <a:avLst>
              <a:gd fmla="val 22467" name="adj"/>
            </a:avLst>
          </a:prstGeom>
          <a:noFill/>
          <a:ln cap="flat" cmpd="sng" w="9525">
            <a:solidFill>
              <a:srgbClr val="FFB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Institucionales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8005475" y="5728622"/>
            <a:ext cx="1601100" cy="384900"/>
          </a:xfrm>
          <a:prstGeom prst="roundRect">
            <a:avLst>
              <a:gd fmla="val 22467" name="adj"/>
            </a:avLst>
          </a:prstGeom>
          <a:noFill/>
          <a:ln cap="flat" cmpd="sng" w="9525">
            <a:solidFill>
              <a:srgbClr val="FFB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Relacionales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2778825" y="4308835"/>
            <a:ext cx="1601100" cy="384900"/>
          </a:xfrm>
          <a:prstGeom prst="roundRect">
            <a:avLst>
              <a:gd fmla="val 22467" name="adj"/>
            </a:avLst>
          </a:prstGeom>
          <a:solidFill>
            <a:srgbClr val="FFB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Ind. adaptación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5392150" y="4308844"/>
            <a:ext cx="1601100" cy="384900"/>
          </a:xfrm>
          <a:prstGeom prst="roundRect">
            <a:avLst>
              <a:gd fmla="val 22467" name="adj"/>
            </a:avLst>
          </a:prstGeom>
          <a:solidFill>
            <a:srgbClr val="FFB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Instituciones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8005475" y="4308835"/>
            <a:ext cx="1601100" cy="384900"/>
          </a:xfrm>
          <a:prstGeom prst="roundRect">
            <a:avLst>
              <a:gd fmla="val 22467" name="adj"/>
            </a:avLst>
          </a:prstGeom>
          <a:solidFill>
            <a:srgbClr val="FFB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Red. apoyo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2778825" y="4836597"/>
            <a:ext cx="1601100" cy="384900"/>
          </a:xfrm>
          <a:prstGeom prst="roundRect">
            <a:avLst>
              <a:gd fmla="val 22467" name="adj"/>
            </a:avLst>
          </a:prstGeom>
          <a:solidFill>
            <a:srgbClr val="FFB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Ind. preparación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8005475" y="4836610"/>
            <a:ext cx="1601100" cy="384900"/>
          </a:xfrm>
          <a:prstGeom prst="roundRect">
            <a:avLst>
              <a:gd fmla="val 22467" name="adj"/>
            </a:avLst>
          </a:prstGeom>
          <a:solidFill>
            <a:srgbClr val="FFB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Red. comunitarias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9807950" y="2874900"/>
            <a:ext cx="1906200" cy="11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Relaciona ambas fuerzas para entender la situación real de las personas</a:t>
            </a:r>
            <a:endParaRPr b="1" sz="1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181" name="Google Shape;181;p22"/>
          <p:cNvCxnSpPr/>
          <p:nvPr/>
        </p:nvCxnSpPr>
        <p:spPr>
          <a:xfrm>
            <a:off x="9707700" y="2707100"/>
            <a:ext cx="0" cy="144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2" name="Google Shape;182;p22"/>
          <p:cNvGrpSpPr/>
          <p:nvPr/>
        </p:nvGrpSpPr>
        <p:grpSpPr>
          <a:xfrm>
            <a:off x="5392127" y="3083841"/>
            <a:ext cx="1601169" cy="690911"/>
            <a:chOff x="7548615" y="3072746"/>
            <a:chExt cx="1651200" cy="712500"/>
          </a:xfrm>
        </p:grpSpPr>
        <p:sp>
          <p:nvSpPr>
            <p:cNvPr id="183" name="Google Shape;183;p22"/>
            <p:cNvSpPr/>
            <p:nvPr/>
          </p:nvSpPr>
          <p:spPr>
            <a:xfrm>
              <a:off x="7548615" y="3072746"/>
              <a:ext cx="1651200" cy="71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88650" lIns="88650" spcFirstLastPara="1" rIns="88650" wrap="square" tIns="88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7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184" name="Google Shape;184;p22"/>
            <p:cNvPicPr preferRelativeResize="0"/>
            <p:nvPr/>
          </p:nvPicPr>
          <p:blipFill rotWithShape="1">
            <a:blip r:embed="rId3">
              <a:alphaModFix/>
            </a:blip>
            <a:srcRect b="0" l="32818" r="0" t="0"/>
            <a:stretch/>
          </p:blipFill>
          <p:spPr>
            <a:xfrm>
              <a:off x="8068463" y="3319625"/>
              <a:ext cx="611475" cy="218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" name="Google Shape;185;p22"/>
          <p:cNvGrpSpPr/>
          <p:nvPr/>
        </p:nvGrpSpPr>
        <p:grpSpPr>
          <a:xfrm rot="5400000">
            <a:off x="-1342457" y="606444"/>
            <a:ext cx="3018271" cy="2972516"/>
            <a:chOff x="1549925" y="2606623"/>
            <a:chExt cx="2996100" cy="2203333"/>
          </a:xfrm>
        </p:grpSpPr>
        <p:cxnSp>
          <p:nvCxnSpPr>
            <p:cNvPr id="186" name="Google Shape;186;p22"/>
            <p:cNvCxnSpPr/>
            <p:nvPr/>
          </p:nvCxnSpPr>
          <p:spPr>
            <a:xfrm>
              <a:off x="1549925" y="2606623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7" name="Google Shape;187;p22"/>
            <p:cNvCxnSpPr/>
            <p:nvPr/>
          </p:nvCxnSpPr>
          <p:spPr>
            <a:xfrm>
              <a:off x="1549925" y="2945597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8" name="Google Shape;188;p22"/>
            <p:cNvCxnSpPr/>
            <p:nvPr/>
          </p:nvCxnSpPr>
          <p:spPr>
            <a:xfrm>
              <a:off x="1549925" y="3454059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9" name="Google Shape;189;p22"/>
            <p:cNvCxnSpPr/>
            <p:nvPr/>
          </p:nvCxnSpPr>
          <p:spPr>
            <a:xfrm>
              <a:off x="1549925" y="3962520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0" name="Google Shape;190;p22"/>
            <p:cNvCxnSpPr/>
            <p:nvPr/>
          </p:nvCxnSpPr>
          <p:spPr>
            <a:xfrm>
              <a:off x="1549925" y="3115084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1" name="Google Shape;191;p22"/>
            <p:cNvCxnSpPr/>
            <p:nvPr/>
          </p:nvCxnSpPr>
          <p:spPr>
            <a:xfrm>
              <a:off x="1549925" y="3623546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2" name="Google Shape;192;p22"/>
            <p:cNvCxnSpPr/>
            <p:nvPr/>
          </p:nvCxnSpPr>
          <p:spPr>
            <a:xfrm>
              <a:off x="1549925" y="4301494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3" name="Google Shape;193;p22"/>
            <p:cNvCxnSpPr/>
            <p:nvPr/>
          </p:nvCxnSpPr>
          <p:spPr>
            <a:xfrm>
              <a:off x="1549925" y="2776110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4" name="Google Shape;194;p22"/>
            <p:cNvCxnSpPr/>
            <p:nvPr/>
          </p:nvCxnSpPr>
          <p:spPr>
            <a:xfrm>
              <a:off x="1549925" y="3284571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5" name="Google Shape;195;p22"/>
            <p:cNvCxnSpPr/>
            <p:nvPr/>
          </p:nvCxnSpPr>
          <p:spPr>
            <a:xfrm>
              <a:off x="1549925" y="4132007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6" name="Google Shape;196;p22"/>
            <p:cNvCxnSpPr/>
            <p:nvPr/>
          </p:nvCxnSpPr>
          <p:spPr>
            <a:xfrm>
              <a:off x="1549925" y="4640468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7" name="Google Shape;197;p22"/>
            <p:cNvCxnSpPr/>
            <p:nvPr/>
          </p:nvCxnSpPr>
          <p:spPr>
            <a:xfrm>
              <a:off x="1549925" y="3793033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8" name="Google Shape;198;p22"/>
            <p:cNvCxnSpPr/>
            <p:nvPr/>
          </p:nvCxnSpPr>
          <p:spPr>
            <a:xfrm>
              <a:off x="1549925" y="4470981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9" name="Google Shape;199;p22"/>
            <p:cNvCxnSpPr/>
            <p:nvPr/>
          </p:nvCxnSpPr>
          <p:spPr>
            <a:xfrm>
              <a:off x="1549925" y="4809955"/>
              <a:ext cx="2996100" cy="0"/>
            </a:xfrm>
            <a:prstGeom prst="straightConnector1">
              <a:avLst/>
            </a:prstGeom>
            <a:noFill/>
            <a:ln cap="flat" cmpd="sng" w="136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00" name="Google Shape;200;p22"/>
          <p:cNvGrpSpPr/>
          <p:nvPr/>
        </p:nvGrpSpPr>
        <p:grpSpPr>
          <a:xfrm rot="5400000">
            <a:off x="-1342669" y="3190429"/>
            <a:ext cx="3018754" cy="3149254"/>
            <a:chOff x="4389345" y="2591375"/>
            <a:chExt cx="2278993" cy="2203200"/>
          </a:xfrm>
        </p:grpSpPr>
        <p:sp>
          <p:nvSpPr>
            <p:cNvPr id="201" name="Google Shape;201;p22"/>
            <p:cNvSpPr/>
            <p:nvPr/>
          </p:nvSpPr>
          <p:spPr>
            <a:xfrm rot="-5400000">
              <a:off x="3541545" y="3439175"/>
              <a:ext cx="2203200" cy="507600"/>
            </a:xfrm>
            <a:prstGeom prst="ellipse">
              <a:avLst/>
            </a:prstGeom>
            <a:noFill/>
            <a:ln cap="flat" cmpd="sng" w="9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25" lIns="87125" spcFirstLastPara="1" rIns="87125" wrap="square" tIns="87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4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 rot="-5400000">
              <a:off x="3836777" y="3439175"/>
              <a:ext cx="2203200" cy="507600"/>
            </a:xfrm>
            <a:prstGeom prst="ellipse">
              <a:avLst/>
            </a:prstGeom>
            <a:noFill/>
            <a:ln cap="flat" cmpd="sng" w="9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25" lIns="87125" spcFirstLastPara="1" rIns="87125" wrap="square" tIns="87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4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 rot="-5400000">
              <a:off x="4132009" y="3439175"/>
              <a:ext cx="2203200" cy="507600"/>
            </a:xfrm>
            <a:prstGeom prst="ellipse">
              <a:avLst/>
            </a:prstGeom>
            <a:noFill/>
            <a:ln cap="flat" cmpd="sng" w="9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25" lIns="87125" spcFirstLastPara="1" rIns="87125" wrap="square" tIns="87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4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 rot="-5400000">
              <a:off x="4427242" y="3439175"/>
              <a:ext cx="2203200" cy="507600"/>
            </a:xfrm>
            <a:prstGeom prst="ellipse">
              <a:avLst/>
            </a:prstGeom>
            <a:noFill/>
            <a:ln cap="flat" cmpd="sng" w="9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25" lIns="87125" spcFirstLastPara="1" rIns="87125" wrap="square" tIns="87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4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 rot="-5400000">
              <a:off x="4722474" y="3439175"/>
              <a:ext cx="2203200" cy="507600"/>
            </a:xfrm>
            <a:prstGeom prst="ellipse">
              <a:avLst/>
            </a:prstGeom>
            <a:noFill/>
            <a:ln cap="flat" cmpd="sng" w="9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25" lIns="87125" spcFirstLastPara="1" rIns="87125" wrap="square" tIns="87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4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 rot="-5400000">
              <a:off x="5312938" y="3439175"/>
              <a:ext cx="2203200" cy="507600"/>
            </a:xfrm>
            <a:prstGeom prst="ellipse">
              <a:avLst/>
            </a:prstGeom>
            <a:noFill/>
            <a:ln cap="flat" cmpd="sng" w="9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25" lIns="87125" spcFirstLastPara="1" rIns="87125" wrap="square" tIns="87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4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 rot="-5400000">
              <a:off x="5017706" y="3439175"/>
              <a:ext cx="2203200" cy="507600"/>
            </a:xfrm>
            <a:prstGeom prst="ellipse">
              <a:avLst/>
            </a:prstGeom>
            <a:noFill/>
            <a:ln cap="flat" cmpd="sng" w="9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25" lIns="87125" spcFirstLastPara="1" rIns="87125" wrap="square" tIns="87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4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208" name="Google Shape;208;p22"/>
          <p:cNvSpPr/>
          <p:nvPr/>
        </p:nvSpPr>
        <p:spPr>
          <a:xfrm rot="-5400000">
            <a:off x="1313614" y="4981750"/>
            <a:ext cx="1601100" cy="356400"/>
          </a:xfrm>
          <a:prstGeom prst="roundRect">
            <a:avLst>
              <a:gd fmla="val 50000" name="adj"/>
            </a:avLst>
          </a:prstGeom>
          <a:solidFill>
            <a:srgbClr val="FFB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RESILIENCIAS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" name="Google Shape;209;p22"/>
          <p:cNvSpPr/>
          <p:nvPr/>
        </p:nvSpPr>
        <p:spPr>
          <a:xfrm rot="-5400000">
            <a:off x="1285924" y="1784150"/>
            <a:ext cx="1601100" cy="3564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FFB900"/>
                </a:solidFill>
                <a:latin typeface="Work Sans"/>
                <a:ea typeface="Work Sans"/>
                <a:cs typeface="Work Sans"/>
                <a:sym typeface="Work Sans"/>
              </a:rPr>
              <a:t>RIESGOS</a:t>
            </a:r>
            <a:endParaRPr b="1">
              <a:solidFill>
                <a:srgbClr val="FFB9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415600" y="36012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800"/>
              <a:buNone/>
            </a:pPr>
            <a:r>
              <a:rPr b="1" lang="es-ES" sz="3000"/>
              <a:t>Ficha metodológica</a:t>
            </a:r>
            <a:br>
              <a:rPr b="1" lang="es-ES" sz="3000"/>
            </a:br>
            <a:r>
              <a:rPr b="1" lang="es-ES" sz="3000">
                <a:solidFill>
                  <a:srgbClr val="FFB900"/>
                </a:solidFill>
              </a:rPr>
              <a:t>—</a:t>
            </a:r>
            <a:endParaRPr b="1" sz="3000">
              <a:solidFill>
                <a:srgbClr val="FFB900"/>
              </a:solidFill>
            </a:endParaRPr>
          </a:p>
        </p:txBody>
      </p:sp>
      <p:sp>
        <p:nvSpPr>
          <p:cNvPr id="215" name="Google Shape;215;p23"/>
          <p:cNvSpPr txBox="1"/>
          <p:nvPr>
            <p:ph idx="1" type="body"/>
          </p:nvPr>
        </p:nvSpPr>
        <p:spPr>
          <a:xfrm>
            <a:off x="415600" y="1324958"/>
            <a:ext cx="56298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Diseño de investigación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Estudio cuantitativo no probabilístico. Encuesta online vía correo electrónico</a:t>
            </a:r>
            <a:endParaRPr b="1" sz="15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Universo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Población de 18 años y más residentes en Chile, usuarias de correo electrónico.</a:t>
            </a:r>
            <a:endParaRPr b="1" sz="15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Marco muestral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Panel Datavoz elaborado desde el año 2016 a la fecha y un panel alternativo certificado, que en su conjunto, cumplen con las características técnicas necesarias para el estudio.</a:t>
            </a: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b="1" sz="15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Método de muestreo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Muestreo aleatorio simple sobre marco muestral disponible.</a:t>
            </a:r>
            <a:endParaRPr b="1" sz="15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Tamaño de muestra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La muestra final lograda fue de n=1.800. </a:t>
            </a:r>
            <a:endParaRPr sz="15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16" name="Google Shape;216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6045400" y="1324958"/>
            <a:ext cx="56298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Ajuste post-encuesta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Ajuste considerando Región, Sexo, Edad, Nivel educacional, GSE, Tipo de vivienda y Hogares unipersonales. 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-"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Los parámetros poblacionales de Región, Sexo y Edad fueron obtenidos de proyecciones de población 2025 realizadas por INE. 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-"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Nivel educacional, GSE y Tipo de vivienda provienen de CASEN 2022, utilizando factor de expansión regional. El parámetro de hogares unipersonales proviene de CENSO 2024.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Tasa de contacto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24.1% (corresponde a la proporción de correos abiertos respecto de los enviados)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Tasa de respuesta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8.3% (corresponde a la proporción de encuestas respondidas sobre el total de correos abiertos)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Fechas de desarrollo de campo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Entre el 13 de marzo y 06 de abril de 2026.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25" y="6479403"/>
            <a:ext cx="910175" cy="21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 title="Captura de pantalla 2026-05-03 a la(s) 4.33.18 p. m.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8792" y="6316845"/>
            <a:ext cx="1556052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title"/>
          </p:nvPr>
        </p:nvSpPr>
        <p:spPr>
          <a:xfrm>
            <a:off x="415600" y="360125"/>
            <a:ext cx="6516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b="1" lang="es-ES" sz="2400"/>
              <a:t>Caracterización de la </a:t>
            </a:r>
            <a:r>
              <a:rPr b="1" lang="es-ES" sz="2400"/>
              <a:t>muestra</a:t>
            </a:r>
            <a:r>
              <a:rPr b="1" lang="es-ES" sz="2400"/>
              <a:t> encuestad</a:t>
            </a:r>
            <a:r>
              <a:rPr b="1" lang="es-ES" sz="2400"/>
              <a:t>a</a:t>
            </a:r>
            <a:br>
              <a:rPr b="1" lang="es-ES" sz="2400"/>
            </a:br>
            <a:r>
              <a:rPr b="1" lang="es-ES" sz="2400">
                <a:solidFill>
                  <a:srgbClr val="FFB900"/>
                </a:solidFill>
              </a:rPr>
              <a:t>—</a:t>
            </a:r>
            <a:endParaRPr b="1" sz="2400">
              <a:solidFill>
                <a:srgbClr val="FFB900"/>
              </a:solidFill>
            </a:endParaRPr>
          </a:p>
        </p:txBody>
      </p:sp>
      <p:sp>
        <p:nvSpPr>
          <p:cNvPr id="225" name="Google Shape;225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250265" y="3006261"/>
            <a:ext cx="1917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Hombre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 u="none" cap="none" strike="noStrik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48,9%</a:t>
            </a:r>
            <a:endParaRPr i="1" sz="30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Mujer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51,1%</a:t>
            </a:r>
            <a:endParaRPr i="1" sz="30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2693761" y="3006257"/>
            <a:ext cx="19176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18</a:t>
            </a:r>
            <a:r>
              <a:rPr b="1" lang="es-E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29 años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20,5%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30</a:t>
            </a:r>
            <a:r>
              <a:rPr b="1" lang="es-E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44 años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30,1%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45</a:t>
            </a:r>
            <a:r>
              <a:rPr b="1" lang="es-E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59 años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24,1%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60 años o más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25,3%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5137212" y="3006267"/>
            <a:ext cx="19176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Norte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12,6%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Centro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21,1%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Sur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24,1%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RM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42,2%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7580687" y="3006267"/>
            <a:ext cx="19176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Media completa</a:t>
            </a:r>
            <a:br>
              <a:rPr b="1" lang="es-E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 inferior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42,5%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Técnico Superior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30,6%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Superior o más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26,9%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10024162" y="3008842"/>
            <a:ext cx="1917600" cy="24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Alto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11,2%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Medio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52,1%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Bajo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3</a:t>
            </a:r>
            <a:r>
              <a:rPr i="1" lang="es-ES" sz="3000">
                <a:solidFill>
                  <a:schemeClr val="dk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6,7 %</a:t>
            </a:r>
            <a:endParaRPr i="1" sz="3000">
              <a:solidFill>
                <a:schemeClr val="dk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231" name="Google Shape;231;p24"/>
          <p:cNvSpPr txBox="1"/>
          <p:nvPr>
            <p:ph idx="1" type="body"/>
          </p:nvPr>
        </p:nvSpPr>
        <p:spPr>
          <a:xfrm>
            <a:off x="6833558" y="267525"/>
            <a:ext cx="34758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1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</a:t>
            </a:r>
            <a:r>
              <a:rPr lang="es-ES" sz="1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= 1.800 (Valores ponderados)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232" name="Google Shape;232;p24"/>
          <p:cNvGrpSpPr/>
          <p:nvPr/>
        </p:nvGrpSpPr>
        <p:grpSpPr>
          <a:xfrm>
            <a:off x="2429691" y="1240057"/>
            <a:ext cx="7329565" cy="5157900"/>
            <a:chOff x="2429691" y="1276000"/>
            <a:chExt cx="7329565" cy="5157900"/>
          </a:xfrm>
        </p:grpSpPr>
        <p:cxnSp>
          <p:nvCxnSpPr>
            <p:cNvPr id="233" name="Google Shape;233;p24"/>
            <p:cNvCxnSpPr/>
            <p:nvPr/>
          </p:nvCxnSpPr>
          <p:spPr>
            <a:xfrm>
              <a:off x="2429691" y="1276000"/>
              <a:ext cx="0" cy="515790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Google Shape;234;p24"/>
            <p:cNvCxnSpPr/>
            <p:nvPr/>
          </p:nvCxnSpPr>
          <p:spPr>
            <a:xfrm>
              <a:off x="4877079" y="1276000"/>
              <a:ext cx="0" cy="515790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p24"/>
            <p:cNvCxnSpPr/>
            <p:nvPr/>
          </p:nvCxnSpPr>
          <p:spPr>
            <a:xfrm>
              <a:off x="7318167" y="1276000"/>
              <a:ext cx="0" cy="515790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24"/>
            <p:cNvCxnSpPr/>
            <p:nvPr/>
          </p:nvCxnSpPr>
          <p:spPr>
            <a:xfrm>
              <a:off x="9759256" y="1276000"/>
              <a:ext cx="0" cy="515790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7" name="Google Shape;237;p24"/>
          <p:cNvSpPr/>
          <p:nvPr/>
        </p:nvSpPr>
        <p:spPr>
          <a:xfrm>
            <a:off x="408525" y="2519569"/>
            <a:ext cx="1601100" cy="426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GÉNERO</a:t>
            </a:r>
            <a:endParaRPr b="1"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2852838" y="2519569"/>
            <a:ext cx="1601100" cy="426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EDAD</a:t>
            </a:r>
            <a:endParaRPr b="1"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4877081" y="2519563"/>
            <a:ext cx="2441100" cy="426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MACROZONA</a:t>
            </a:r>
            <a:endParaRPr b="1"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7324456" y="2519563"/>
            <a:ext cx="2441100" cy="426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EDUCACIÓN</a:t>
            </a:r>
            <a:endParaRPr b="1"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9759281" y="2519563"/>
            <a:ext cx="2441100" cy="426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NSE</a:t>
            </a:r>
            <a:endParaRPr b="1"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42" name="Google Shape;242;p24"/>
          <p:cNvGrpSpPr/>
          <p:nvPr/>
        </p:nvGrpSpPr>
        <p:grpSpPr>
          <a:xfrm>
            <a:off x="752295" y="1458360"/>
            <a:ext cx="913800" cy="912900"/>
            <a:chOff x="752295" y="1458360"/>
            <a:chExt cx="913800" cy="912900"/>
          </a:xfrm>
        </p:grpSpPr>
        <p:sp>
          <p:nvSpPr>
            <p:cNvPr id="243" name="Google Shape;243;p24"/>
            <p:cNvSpPr/>
            <p:nvPr/>
          </p:nvSpPr>
          <p:spPr>
            <a:xfrm>
              <a:off x="752295" y="1458360"/>
              <a:ext cx="913800" cy="91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08900" lIns="108900" spcFirstLastPara="1" rIns="108900" wrap="square" tIns="108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68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44" name="Google Shape;244;p24"/>
            <p:cNvPicPr preferRelativeResize="0"/>
            <p:nvPr/>
          </p:nvPicPr>
          <p:blipFill rotWithShape="1">
            <a:blip r:embed="rId3">
              <a:alphaModFix/>
            </a:blip>
            <a:srcRect b="0" l="0" r="84636" t="0"/>
            <a:stretch/>
          </p:blipFill>
          <p:spPr>
            <a:xfrm>
              <a:off x="1006800" y="1701650"/>
              <a:ext cx="404801" cy="426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24"/>
          <p:cNvGrpSpPr/>
          <p:nvPr/>
        </p:nvGrpSpPr>
        <p:grpSpPr>
          <a:xfrm>
            <a:off x="3196487" y="1458239"/>
            <a:ext cx="913800" cy="913200"/>
            <a:chOff x="3196487" y="1458239"/>
            <a:chExt cx="913800" cy="913200"/>
          </a:xfrm>
        </p:grpSpPr>
        <p:sp>
          <p:nvSpPr>
            <p:cNvPr id="246" name="Google Shape;246;p24"/>
            <p:cNvSpPr/>
            <p:nvPr/>
          </p:nvSpPr>
          <p:spPr>
            <a:xfrm>
              <a:off x="3196487" y="1458239"/>
              <a:ext cx="913800" cy="91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08900" lIns="108900" spcFirstLastPara="1" rIns="108900" wrap="square" tIns="108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68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47" name="Google Shape;247;p24"/>
            <p:cNvPicPr preferRelativeResize="0"/>
            <p:nvPr/>
          </p:nvPicPr>
          <p:blipFill rotWithShape="1">
            <a:blip r:embed="rId3">
              <a:alphaModFix/>
            </a:blip>
            <a:srcRect b="0" l="19753" r="64883" t="0"/>
            <a:stretch/>
          </p:blipFill>
          <p:spPr>
            <a:xfrm>
              <a:off x="3451013" y="1701650"/>
              <a:ext cx="404801" cy="426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24"/>
          <p:cNvGrpSpPr/>
          <p:nvPr/>
        </p:nvGrpSpPr>
        <p:grpSpPr>
          <a:xfrm>
            <a:off x="5640737" y="1458239"/>
            <a:ext cx="913800" cy="913200"/>
            <a:chOff x="5640737" y="1458239"/>
            <a:chExt cx="913800" cy="913200"/>
          </a:xfrm>
        </p:grpSpPr>
        <p:sp>
          <p:nvSpPr>
            <p:cNvPr id="249" name="Google Shape;249;p24"/>
            <p:cNvSpPr/>
            <p:nvPr/>
          </p:nvSpPr>
          <p:spPr>
            <a:xfrm>
              <a:off x="5640737" y="1458239"/>
              <a:ext cx="913800" cy="913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08900" lIns="108900" spcFirstLastPara="1" rIns="108900" wrap="square" tIns="108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68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50" name="Google Shape;250;p24"/>
            <p:cNvPicPr preferRelativeResize="0"/>
            <p:nvPr/>
          </p:nvPicPr>
          <p:blipFill rotWithShape="1">
            <a:blip r:embed="rId3">
              <a:alphaModFix/>
            </a:blip>
            <a:srcRect b="-11532" l="39437" r="41653" t="-11545"/>
            <a:stretch/>
          </p:blipFill>
          <p:spPr>
            <a:xfrm>
              <a:off x="5846919" y="1652450"/>
              <a:ext cx="498238" cy="524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24"/>
          <p:cNvGrpSpPr/>
          <p:nvPr/>
        </p:nvGrpSpPr>
        <p:grpSpPr>
          <a:xfrm>
            <a:off x="8081824" y="1458239"/>
            <a:ext cx="913800" cy="913200"/>
            <a:chOff x="8081824" y="1458239"/>
            <a:chExt cx="913800" cy="913200"/>
          </a:xfrm>
        </p:grpSpPr>
        <p:sp>
          <p:nvSpPr>
            <p:cNvPr id="252" name="Google Shape;252;p24"/>
            <p:cNvSpPr/>
            <p:nvPr/>
          </p:nvSpPr>
          <p:spPr>
            <a:xfrm>
              <a:off x="8081824" y="1458239"/>
              <a:ext cx="913800" cy="91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08900" lIns="108900" spcFirstLastPara="1" rIns="108900" wrap="square" tIns="108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68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53" name="Google Shape;253;p24"/>
            <p:cNvPicPr preferRelativeResize="0"/>
            <p:nvPr/>
          </p:nvPicPr>
          <p:blipFill rotWithShape="1">
            <a:blip r:embed="rId3">
              <a:alphaModFix/>
            </a:blip>
            <a:srcRect b="-11532" l="61833" r="17128" t="-11545"/>
            <a:stretch/>
          </p:blipFill>
          <p:spPr>
            <a:xfrm>
              <a:off x="8261537" y="1652450"/>
              <a:ext cx="554325" cy="524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" name="Google Shape;254;p24"/>
          <p:cNvGrpSpPr/>
          <p:nvPr/>
        </p:nvGrpSpPr>
        <p:grpSpPr>
          <a:xfrm>
            <a:off x="10522874" y="1458239"/>
            <a:ext cx="913800" cy="913200"/>
            <a:chOff x="10522874" y="1458239"/>
            <a:chExt cx="913800" cy="913200"/>
          </a:xfrm>
        </p:grpSpPr>
        <p:sp>
          <p:nvSpPr>
            <p:cNvPr id="255" name="Google Shape;255;p24"/>
            <p:cNvSpPr/>
            <p:nvPr/>
          </p:nvSpPr>
          <p:spPr>
            <a:xfrm>
              <a:off x="10522874" y="1458239"/>
              <a:ext cx="913800" cy="91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08900" lIns="108900" spcFirstLastPara="1" rIns="108900" wrap="square" tIns="108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68"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56" name="Google Shape;256;p24"/>
            <p:cNvPicPr preferRelativeResize="0"/>
            <p:nvPr/>
          </p:nvPicPr>
          <p:blipFill rotWithShape="1">
            <a:blip r:embed="rId3">
              <a:alphaModFix/>
            </a:blip>
            <a:srcRect b="-11532" l="82329" r="-1239" t="-11545"/>
            <a:stretch/>
          </p:blipFill>
          <p:spPr>
            <a:xfrm>
              <a:off x="10732300" y="1652450"/>
              <a:ext cx="498224" cy="52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7" name="Google Shape;2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25" y="6479403"/>
            <a:ext cx="910175" cy="21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 title="Captura de pantalla 2026-05-03 a la(s) 4.33.18 p. m.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8792" y="6316845"/>
            <a:ext cx="1556052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idx="4294967295" type="title"/>
          </p:nvPr>
        </p:nvSpPr>
        <p:spPr>
          <a:xfrm>
            <a:off x="732750" y="2524806"/>
            <a:ext cx="7285500" cy="18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3600">
                <a:latin typeface="Spectral Light"/>
                <a:ea typeface="Spectral Light"/>
                <a:cs typeface="Spectral Light"/>
                <a:sym typeface="Spectral Light"/>
              </a:rPr>
              <a:t>Resultados generales</a:t>
            </a:r>
            <a:endParaRPr sz="3600"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600"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600"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264" name="Google Shape;2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750" y="2018452"/>
            <a:ext cx="2403174" cy="5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type="title"/>
          </p:nvPr>
        </p:nvSpPr>
        <p:spPr>
          <a:xfrm>
            <a:off x="225100" y="15771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 nivel de la muestra total</a:t>
            </a:r>
            <a:endParaRPr/>
          </a:p>
        </p:txBody>
      </p:sp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grpSp>
        <p:nvGrpSpPr>
          <p:cNvPr id="271" name="Google Shape;271;p26"/>
          <p:cNvGrpSpPr/>
          <p:nvPr/>
        </p:nvGrpSpPr>
        <p:grpSpPr>
          <a:xfrm>
            <a:off x="797952" y="1964375"/>
            <a:ext cx="10554364" cy="3713176"/>
            <a:chOff x="3942639" y="2340062"/>
            <a:chExt cx="6641724" cy="2336801"/>
          </a:xfrm>
        </p:grpSpPr>
        <p:sp>
          <p:nvSpPr>
            <p:cNvPr id="272" name="Google Shape;272;p26"/>
            <p:cNvSpPr/>
            <p:nvPr/>
          </p:nvSpPr>
          <p:spPr>
            <a:xfrm>
              <a:off x="5212064" y="3361900"/>
              <a:ext cx="458014" cy="458014"/>
            </a:xfrm>
            <a:custGeom>
              <a:rect b="b" l="l" r="r" t="t"/>
              <a:pathLst>
                <a:path extrusionOk="0" h="458014" w="458014">
                  <a:moveTo>
                    <a:pt x="458014" y="229007"/>
                  </a:moveTo>
                  <a:lnTo>
                    <a:pt x="457980" y="225010"/>
                  </a:lnTo>
                  <a:lnTo>
                    <a:pt x="457875" y="221015"/>
                  </a:lnTo>
                  <a:lnTo>
                    <a:pt x="457701" y="217022"/>
                  </a:lnTo>
                  <a:lnTo>
                    <a:pt x="457457" y="213032"/>
                  </a:lnTo>
                  <a:lnTo>
                    <a:pt x="457143" y="209048"/>
                  </a:lnTo>
                  <a:lnTo>
                    <a:pt x="456760" y="205069"/>
                  </a:lnTo>
                  <a:lnTo>
                    <a:pt x="456307" y="201098"/>
                  </a:lnTo>
                  <a:lnTo>
                    <a:pt x="455786" y="197135"/>
                  </a:lnTo>
                  <a:lnTo>
                    <a:pt x="455195" y="193182"/>
                  </a:lnTo>
                  <a:lnTo>
                    <a:pt x="454535" y="189240"/>
                  </a:lnTo>
                  <a:lnTo>
                    <a:pt x="453807" y="185310"/>
                  </a:lnTo>
                  <a:lnTo>
                    <a:pt x="453010" y="181394"/>
                  </a:lnTo>
                  <a:lnTo>
                    <a:pt x="452145" y="177491"/>
                  </a:lnTo>
                  <a:lnTo>
                    <a:pt x="451212" y="173605"/>
                  </a:lnTo>
                  <a:lnTo>
                    <a:pt x="450211" y="169735"/>
                  </a:lnTo>
                  <a:lnTo>
                    <a:pt x="449143" y="165884"/>
                  </a:lnTo>
                  <a:lnTo>
                    <a:pt x="448008" y="162052"/>
                  </a:lnTo>
                  <a:lnTo>
                    <a:pt x="446806" y="158240"/>
                  </a:lnTo>
                  <a:lnTo>
                    <a:pt x="445538" y="154449"/>
                  </a:lnTo>
                  <a:lnTo>
                    <a:pt x="444204" y="150682"/>
                  </a:lnTo>
                  <a:lnTo>
                    <a:pt x="442804" y="146938"/>
                  </a:lnTo>
                  <a:lnTo>
                    <a:pt x="441339" y="143219"/>
                  </a:lnTo>
                  <a:lnTo>
                    <a:pt x="439809" y="139527"/>
                  </a:lnTo>
                  <a:lnTo>
                    <a:pt x="438216" y="135861"/>
                  </a:lnTo>
                  <a:lnTo>
                    <a:pt x="436558" y="132224"/>
                  </a:lnTo>
                  <a:lnTo>
                    <a:pt x="434837" y="128617"/>
                  </a:lnTo>
                  <a:lnTo>
                    <a:pt x="433054" y="125040"/>
                  </a:lnTo>
                  <a:lnTo>
                    <a:pt x="431209" y="121494"/>
                  </a:lnTo>
                  <a:lnTo>
                    <a:pt x="429301" y="117982"/>
                  </a:lnTo>
                  <a:lnTo>
                    <a:pt x="427333" y="114503"/>
                  </a:lnTo>
                  <a:lnTo>
                    <a:pt x="425305" y="111059"/>
                  </a:lnTo>
                  <a:lnTo>
                    <a:pt x="423216" y="107651"/>
                  </a:lnTo>
                  <a:lnTo>
                    <a:pt x="421069" y="104281"/>
                  </a:lnTo>
                  <a:lnTo>
                    <a:pt x="418863" y="100948"/>
                  </a:lnTo>
                  <a:lnTo>
                    <a:pt x="416599" y="97654"/>
                  </a:lnTo>
                  <a:lnTo>
                    <a:pt x="414278" y="94400"/>
                  </a:lnTo>
                  <a:lnTo>
                    <a:pt x="411900" y="91187"/>
                  </a:lnTo>
                  <a:lnTo>
                    <a:pt x="409467" y="88016"/>
                  </a:lnTo>
                  <a:lnTo>
                    <a:pt x="406979" y="84888"/>
                  </a:lnTo>
                  <a:lnTo>
                    <a:pt x="404437" y="81804"/>
                  </a:lnTo>
                  <a:lnTo>
                    <a:pt x="401841" y="78765"/>
                  </a:lnTo>
                  <a:lnTo>
                    <a:pt x="399193" y="75771"/>
                  </a:lnTo>
                  <a:lnTo>
                    <a:pt x="396492" y="72824"/>
                  </a:lnTo>
                  <a:lnTo>
                    <a:pt x="393741" y="69925"/>
                  </a:lnTo>
                  <a:lnTo>
                    <a:pt x="390940" y="67074"/>
                  </a:lnTo>
                  <a:lnTo>
                    <a:pt x="388089" y="64273"/>
                  </a:lnTo>
                  <a:lnTo>
                    <a:pt x="385190" y="61522"/>
                  </a:lnTo>
                  <a:lnTo>
                    <a:pt x="382243" y="58821"/>
                  </a:lnTo>
                  <a:lnTo>
                    <a:pt x="379249" y="56173"/>
                  </a:lnTo>
                  <a:lnTo>
                    <a:pt x="376210" y="53577"/>
                  </a:lnTo>
                  <a:lnTo>
                    <a:pt x="373126" y="51035"/>
                  </a:lnTo>
                  <a:lnTo>
                    <a:pt x="369998" y="48547"/>
                  </a:lnTo>
                  <a:lnTo>
                    <a:pt x="366827" y="46113"/>
                  </a:lnTo>
                  <a:lnTo>
                    <a:pt x="363614" y="43736"/>
                  </a:lnTo>
                  <a:lnTo>
                    <a:pt x="360360" y="41415"/>
                  </a:lnTo>
                  <a:lnTo>
                    <a:pt x="357066" y="39151"/>
                  </a:lnTo>
                  <a:lnTo>
                    <a:pt x="353733" y="36945"/>
                  </a:lnTo>
                  <a:lnTo>
                    <a:pt x="350362" y="34798"/>
                  </a:lnTo>
                  <a:lnTo>
                    <a:pt x="346954" y="32709"/>
                  </a:lnTo>
                  <a:lnTo>
                    <a:pt x="343511" y="30681"/>
                  </a:lnTo>
                  <a:lnTo>
                    <a:pt x="340032" y="28713"/>
                  </a:lnTo>
                  <a:lnTo>
                    <a:pt x="336519" y="26805"/>
                  </a:lnTo>
                  <a:lnTo>
                    <a:pt x="332974" y="24960"/>
                  </a:lnTo>
                  <a:lnTo>
                    <a:pt x="329397" y="23176"/>
                  </a:lnTo>
                  <a:lnTo>
                    <a:pt x="325790" y="21456"/>
                  </a:lnTo>
                  <a:lnTo>
                    <a:pt x="322153" y="19798"/>
                  </a:lnTo>
                  <a:lnTo>
                    <a:pt x="318487" y="18204"/>
                  </a:lnTo>
                  <a:lnTo>
                    <a:pt x="314795" y="16675"/>
                  </a:lnTo>
                  <a:lnTo>
                    <a:pt x="311076" y="15210"/>
                  </a:lnTo>
                  <a:lnTo>
                    <a:pt x="307332" y="13810"/>
                  </a:lnTo>
                  <a:lnTo>
                    <a:pt x="303564" y="12476"/>
                  </a:lnTo>
                  <a:lnTo>
                    <a:pt x="299774" y="11208"/>
                  </a:lnTo>
                  <a:lnTo>
                    <a:pt x="295962" y="10006"/>
                  </a:lnTo>
                  <a:lnTo>
                    <a:pt x="292130" y="8871"/>
                  </a:lnTo>
                  <a:lnTo>
                    <a:pt x="288278" y="7803"/>
                  </a:lnTo>
                  <a:lnTo>
                    <a:pt x="284409" y="6802"/>
                  </a:lnTo>
                  <a:lnTo>
                    <a:pt x="280522" y="5869"/>
                  </a:lnTo>
                  <a:lnTo>
                    <a:pt x="276620" y="5004"/>
                  </a:lnTo>
                  <a:lnTo>
                    <a:pt x="272704" y="4207"/>
                  </a:lnTo>
                  <a:lnTo>
                    <a:pt x="268774" y="3479"/>
                  </a:lnTo>
                  <a:lnTo>
                    <a:pt x="264832" y="2819"/>
                  </a:lnTo>
                  <a:lnTo>
                    <a:pt x="260879" y="2228"/>
                  </a:lnTo>
                  <a:lnTo>
                    <a:pt x="256916" y="1706"/>
                  </a:lnTo>
                  <a:lnTo>
                    <a:pt x="252945" y="1254"/>
                  </a:lnTo>
                  <a:lnTo>
                    <a:pt x="248966" y="871"/>
                  </a:lnTo>
                  <a:lnTo>
                    <a:pt x="244982" y="557"/>
                  </a:lnTo>
                  <a:lnTo>
                    <a:pt x="240992" y="313"/>
                  </a:lnTo>
                  <a:lnTo>
                    <a:pt x="236999" y="139"/>
                  </a:lnTo>
                  <a:lnTo>
                    <a:pt x="233004" y="34"/>
                  </a:lnTo>
                  <a:lnTo>
                    <a:pt x="229007" y="0"/>
                  </a:lnTo>
                  <a:lnTo>
                    <a:pt x="225010" y="34"/>
                  </a:lnTo>
                  <a:lnTo>
                    <a:pt x="221015" y="139"/>
                  </a:lnTo>
                  <a:lnTo>
                    <a:pt x="217022" y="313"/>
                  </a:lnTo>
                  <a:lnTo>
                    <a:pt x="213032" y="557"/>
                  </a:lnTo>
                  <a:lnTo>
                    <a:pt x="209048" y="871"/>
                  </a:lnTo>
                  <a:lnTo>
                    <a:pt x="205069" y="1254"/>
                  </a:lnTo>
                  <a:lnTo>
                    <a:pt x="201098" y="1706"/>
                  </a:lnTo>
                  <a:lnTo>
                    <a:pt x="197135" y="2228"/>
                  </a:lnTo>
                  <a:lnTo>
                    <a:pt x="193182" y="2819"/>
                  </a:lnTo>
                  <a:lnTo>
                    <a:pt x="189240" y="3479"/>
                  </a:lnTo>
                  <a:lnTo>
                    <a:pt x="185310" y="4207"/>
                  </a:lnTo>
                  <a:lnTo>
                    <a:pt x="181394" y="5004"/>
                  </a:lnTo>
                  <a:lnTo>
                    <a:pt x="177491" y="5869"/>
                  </a:lnTo>
                  <a:lnTo>
                    <a:pt x="173605" y="6802"/>
                  </a:lnTo>
                  <a:lnTo>
                    <a:pt x="169735" y="7803"/>
                  </a:lnTo>
                  <a:lnTo>
                    <a:pt x="165884" y="8871"/>
                  </a:lnTo>
                  <a:lnTo>
                    <a:pt x="162052" y="10006"/>
                  </a:lnTo>
                  <a:lnTo>
                    <a:pt x="158240" y="11208"/>
                  </a:lnTo>
                  <a:lnTo>
                    <a:pt x="154449" y="12476"/>
                  </a:lnTo>
                  <a:lnTo>
                    <a:pt x="150682" y="13810"/>
                  </a:lnTo>
                  <a:lnTo>
                    <a:pt x="146938" y="15210"/>
                  </a:lnTo>
                  <a:lnTo>
                    <a:pt x="143219" y="16675"/>
                  </a:lnTo>
                  <a:lnTo>
                    <a:pt x="139527" y="18204"/>
                  </a:lnTo>
                  <a:lnTo>
                    <a:pt x="135861" y="19798"/>
                  </a:lnTo>
                  <a:lnTo>
                    <a:pt x="132224" y="21456"/>
                  </a:lnTo>
                  <a:lnTo>
                    <a:pt x="128617" y="23176"/>
                  </a:lnTo>
                  <a:lnTo>
                    <a:pt x="125040" y="24960"/>
                  </a:lnTo>
                  <a:lnTo>
                    <a:pt x="121494" y="26805"/>
                  </a:lnTo>
                  <a:lnTo>
                    <a:pt x="117982" y="28713"/>
                  </a:lnTo>
                  <a:lnTo>
                    <a:pt x="114503" y="30681"/>
                  </a:lnTo>
                  <a:lnTo>
                    <a:pt x="111059" y="32709"/>
                  </a:lnTo>
                  <a:lnTo>
                    <a:pt x="107651" y="34798"/>
                  </a:lnTo>
                  <a:lnTo>
                    <a:pt x="104281" y="36945"/>
                  </a:lnTo>
                  <a:lnTo>
                    <a:pt x="100948" y="39151"/>
                  </a:lnTo>
                  <a:lnTo>
                    <a:pt x="97654" y="41415"/>
                  </a:lnTo>
                  <a:lnTo>
                    <a:pt x="94400" y="43736"/>
                  </a:lnTo>
                  <a:lnTo>
                    <a:pt x="91187" y="46113"/>
                  </a:lnTo>
                  <a:lnTo>
                    <a:pt x="88016" y="48547"/>
                  </a:lnTo>
                  <a:lnTo>
                    <a:pt x="84888" y="51035"/>
                  </a:lnTo>
                  <a:lnTo>
                    <a:pt x="81804" y="53577"/>
                  </a:lnTo>
                  <a:lnTo>
                    <a:pt x="78765" y="56173"/>
                  </a:lnTo>
                  <a:lnTo>
                    <a:pt x="75771" y="58821"/>
                  </a:lnTo>
                  <a:lnTo>
                    <a:pt x="72824" y="61522"/>
                  </a:lnTo>
                  <a:lnTo>
                    <a:pt x="69925" y="64273"/>
                  </a:lnTo>
                  <a:lnTo>
                    <a:pt x="67074" y="67074"/>
                  </a:lnTo>
                  <a:lnTo>
                    <a:pt x="64273" y="69925"/>
                  </a:lnTo>
                  <a:lnTo>
                    <a:pt x="61522" y="72824"/>
                  </a:lnTo>
                  <a:lnTo>
                    <a:pt x="58821" y="75771"/>
                  </a:lnTo>
                  <a:lnTo>
                    <a:pt x="56173" y="78765"/>
                  </a:lnTo>
                  <a:lnTo>
                    <a:pt x="53577" y="81804"/>
                  </a:lnTo>
                  <a:lnTo>
                    <a:pt x="51035" y="84888"/>
                  </a:lnTo>
                  <a:lnTo>
                    <a:pt x="48547" y="88016"/>
                  </a:lnTo>
                  <a:lnTo>
                    <a:pt x="46113" y="91187"/>
                  </a:lnTo>
                  <a:lnTo>
                    <a:pt x="43736" y="94400"/>
                  </a:lnTo>
                  <a:lnTo>
                    <a:pt x="41415" y="97654"/>
                  </a:lnTo>
                  <a:lnTo>
                    <a:pt x="39151" y="100948"/>
                  </a:lnTo>
                  <a:lnTo>
                    <a:pt x="36945" y="104281"/>
                  </a:lnTo>
                  <a:lnTo>
                    <a:pt x="34798" y="107651"/>
                  </a:lnTo>
                  <a:lnTo>
                    <a:pt x="32709" y="111059"/>
                  </a:lnTo>
                  <a:lnTo>
                    <a:pt x="30681" y="114503"/>
                  </a:lnTo>
                  <a:lnTo>
                    <a:pt x="28713" y="117982"/>
                  </a:lnTo>
                  <a:lnTo>
                    <a:pt x="26805" y="121494"/>
                  </a:lnTo>
                  <a:lnTo>
                    <a:pt x="24960" y="125040"/>
                  </a:lnTo>
                  <a:lnTo>
                    <a:pt x="23176" y="128617"/>
                  </a:lnTo>
                  <a:lnTo>
                    <a:pt x="21456" y="132224"/>
                  </a:lnTo>
                  <a:lnTo>
                    <a:pt x="19798" y="135861"/>
                  </a:lnTo>
                  <a:lnTo>
                    <a:pt x="18204" y="139527"/>
                  </a:lnTo>
                  <a:lnTo>
                    <a:pt x="16675" y="143219"/>
                  </a:lnTo>
                  <a:lnTo>
                    <a:pt x="15210" y="146938"/>
                  </a:lnTo>
                  <a:lnTo>
                    <a:pt x="13810" y="150682"/>
                  </a:lnTo>
                  <a:lnTo>
                    <a:pt x="12476" y="154449"/>
                  </a:lnTo>
                  <a:lnTo>
                    <a:pt x="11208" y="158240"/>
                  </a:lnTo>
                  <a:lnTo>
                    <a:pt x="10006" y="162052"/>
                  </a:lnTo>
                  <a:lnTo>
                    <a:pt x="8871" y="165884"/>
                  </a:lnTo>
                  <a:lnTo>
                    <a:pt x="7803" y="169735"/>
                  </a:lnTo>
                  <a:lnTo>
                    <a:pt x="6802" y="173605"/>
                  </a:lnTo>
                  <a:lnTo>
                    <a:pt x="5869" y="177491"/>
                  </a:lnTo>
                  <a:lnTo>
                    <a:pt x="5004" y="181394"/>
                  </a:lnTo>
                  <a:lnTo>
                    <a:pt x="4207" y="185310"/>
                  </a:lnTo>
                  <a:lnTo>
                    <a:pt x="3479" y="189240"/>
                  </a:lnTo>
                  <a:lnTo>
                    <a:pt x="2819" y="193182"/>
                  </a:lnTo>
                  <a:lnTo>
                    <a:pt x="2228" y="197135"/>
                  </a:lnTo>
                  <a:lnTo>
                    <a:pt x="1706" y="201098"/>
                  </a:lnTo>
                  <a:lnTo>
                    <a:pt x="1254" y="205069"/>
                  </a:lnTo>
                  <a:lnTo>
                    <a:pt x="871" y="209048"/>
                  </a:lnTo>
                  <a:lnTo>
                    <a:pt x="557" y="213032"/>
                  </a:lnTo>
                  <a:lnTo>
                    <a:pt x="313" y="217022"/>
                  </a:lnTo>
                  <a:lnTo>
                    <a:pt x="139" y="221015"/>
                  </a:lnTo>
                  <a:lnTo>
                    <a:pt x="34" y="225010"/>
                  </a:lnTo>
                  <a:lnTo>
                    <a:pt x="0" y="229007"/>
                  </a:lnTo>
                  <a:lnTo>
                    <a:pt x="34" y="233004"/>
                  </a:lnTo>
                  <a:lnTo>
                    <a:pt x="139" y="236999"/>
                  </a:lnTo>
                  <a:lnTo>
                    <a:pt x="313" y="240992"/>
                  </a:lnTo>
                  <a:lnTo>
                    <a:pt x="557" y="244982"/>
                  </a:lnTo>
                  <a:lnTo>
                    <a:pt x="871" y="248966"/>
                  </a:lnTo>
                  <a:lnTo>
                    <a:pt x="1254" y="252945"/>
                  </a:lnTo>
                  <a:lnTo>
                    <a:pt x="1706" y="256916"/>
                  </a:lnTo>
                  <a:lnTo>
                    <a:pt x="2228" y="260879"/>
                  </a:lnTo>
                  <a:lnTo>
                    <a:pt x="2819" y="264832"/>
                  </a:lnTo>
                  <a:lnTo>
                    <a:pt x="3479" y="268774"/>
                  </a:lnTo>
                  <a:lnTo>
                    <a:pt x="4207" y="272704"/>
                  </a:lnTo>
                  <a:lnTo>
                    <a:pt x="5004" y="276620"/>
                  </a:lnTo>
                  <a:lnTo>
                    <a:pt x="5869" y="280522"/>
                  </a:lnTo>
                  <a:lnTo>
                    <a:pt x="6802" y="284409"/>
                  </a:lnTo>
                  <a:lnTo>
                    <a:pt x="7803" y="288278"/>
                  </a:lnTo>
                  <a:lnTo>
                    <a:pt x="8871" y="292130"/>
                  </a:lnTo>
                  <a:lnTo>
                    <a:pt x="10006" y="295962"/>
                  </a:lnTo>
                  <a:lnTo>
                    <a:pt x="11208" y="299774"/>
                  </a:lnTo>
                  <a:lnTo>
                    <a:pt x="12476" y="303564"/>
                  </a:lnTo>
                  <a:lnTo>
                    <a:pt x="13810" y="307332"/>
                  </a:lnTo>
                  <a:lnTo>
                    <a:pt x="15210" y="311076"/>
                  </a:lnTo>
                  <a:lnTo>
                    <a:pt x="16675" y="314795"/>
                  </a:lnTo>
                  <a:lnTo>
                    <a:pt x="18204" y="318487"/>
                  </a:lnTo>
                  <a:lnTo>
                    <a:pt x="19798" y="322153"/>
                  </a:lnTo>
                  <a:lnTo>
                    <a:pt x="21456" y="325790"/>
                  </a:lnTo>
                  <a:lnTo>
                    <a:pt x="23176" y="329397"/>
                  </a:lnTo>
                  <a:lnTo>
                    <a:pt x="24960" y="332974"/>
                  </a:lnTo>
                  <a:lnTo>
                    <a:pt x="26805" y="336519"/>
                  </a:lnTo>
                  <a:lnTo>
                    <a:pt x="28713" y="340032"/>
                  </a:lnTo>
                  <a:lnTo>
                    <a:pt x="30681" y="343511"/>
                  </a:lnTo>
                  <a:lnTo>
                    <a:pt x="32709" y="346954"/>
                  </a:lnTo>
                  <a:lnTo>
                    <a:pt x="34798" y="350362"/>
                  </a:lnTo>
                  <a:lnTo>
                    <a:pt x="36945" y="353733"/>
                  </a:lnTo>
                  <a:lnTo>
                    <a:pt x="39151" y="357066"/>
                  </a:lnTo>
                  <a:lnTo>
                    <a:pt x="41415" y="360360"/>
                  </a:lnTo>
                  <a:lnTo>
                    <a:pt x="43736" y="363614"/>
                  </a:lnTo>
                  <a:lnTo>
                    <a:pt x="46113" y="366827"/>
                  </a:lnTo>
                  <a:lnTo>
                    <a:pt x="48547" y="369998"/>
                  </a:lnTo>
                  <a:lnTo>
                    <a:pt x="51035" y="373126"/>
                  </a:lnTo>
                  <a:lnTo>
                    <a:pt x="53577" y="376210"/>
                  </a:lnTo>
                  <a:lnTo>
                    <a:pt x="56173" y="379249"/>
                  </a:lnTo>
                  <a:lnTo>
                    <a:pt x="58821" y="382243"/>
                  </a:lnTo>
                  <a:lnTo>
                    <a:pt x="61522" y="385190"/>
                  </a:lnTo>
                  <a:lnTo>
                    <a:pt x="64273" y="388089"/>
                  </a:lnTo>
                  <a:lnTo>
                    <a:pt x="67074" y="390940"/>
                  </a:lnTo>
                  <a:lnTo>
                    <a:pt x="69925" y="393741"/>
                  </a:lnTo>
                  <a:lnTo>
                    <a:pt x="72824" y="396492"/>
                  </a:lnTo>
                  <a:lnTo>
                    <a:pt x="75771" y="399193"/>
                  </a:lnTo>
                  <a:lnTo>
                    <a:pt x="78765" y="401841"/>
                  </a:lnTo>
                  <a:lnTo>
                    <a:pt x="81804" y="404437"/>
                  </a:lnTo>
                  <a:lnTo>
                    <a:pt x="84888" y="406979"/>
                  </a:lnTo>
                  <a:lnTo>
                    <a:pt x="88016" y="409467"/>
                  </a:lnTo>
                  <a:lnTo>
                    <a:pt x="91187" y="411900"/>
                  </a:lnTo>
                  <a:lnTo>
                    <a:pt x="94400" y="414278"/>
                  </a:lnTo>
                  <a:lnTo>
                    <a:pt x="97654" y="416599"/>
                  </a:lnTo>
                  <a:lnTo>
                    <a:pt x="100948" y="418863"/>
                  </a:lnTo>
                  <a:lnTo>
                    <a:pt x="104281" y="421069"/>
                  </a:lnTo>
                  <a:lnTo>
                    <a:pt x="107651" y="423216"/>
                  </a:lnTo>
                  <a:lnTo>
                    <a:pt x="111059" y="425305"/>
                  </a:lnTo>
                  <a:lnTo>
                    <a:pt x="114503" y="427333"/>
                  </a:lnTo>
                  <a:lnTo>
                    <a:pt x="117982" y="429301"/>
                  </a:lnTo>
                  <a:lnTo>
                    <a:pt x="121494" y="431209"/>
                  </a:lnTo>
                  <a:lnTo>
                    <a:pt x="125040" y="433054"/>
                  </a:lnTo>
                  <a:lnTo>
                    <a:pt x="128617" y="434837"/>
                  </a:lnTo>
                  <a:lnTo>
                    <a:pt x="132224" y="436558"/>
                  </a:lnTo>
                  <a:lnTo>
                    <a:pt x="135861" y="438216"/>
                  </a:lnTo>
                  <a:lnTo>
                    <a:pt x="139527" y="439809"/>
                  </a:lnTo>
                  <a:lnTo>
                    <a:pt x="143219" y="441339"/>
                  </a:lnTo>
                  <a:lnTo>
                    <a:pt x="146938" y="442804"/>
                  </a:lnTo>
                  <a:lnTo>
                    <a:pt x="150682" y="444204"/>
                  </a:lnTo>
                  <a:lnTo>
                    <a:pt x="154449" y="445538"/>
                  </a:lnTo>
                  <a:lnTo>
                    <a:pt x="158240" y="446806"/>
                  </a:lnTo>
                  <a:lnTo>
                    <a:pt x="162052" y="448008"/>
                  </a:lnTo>
                  <a:lnTo>
                    <a:pt x="165884" y="449143"/>
                  </a:lnTo>
                  <a:lnTo>
                    <a:pt x="169735" y="450211"/>
                  </a:lnTo>
                  <a:lnTo>
                    <a:pt x="173605" y="451212"/>
                  </a:lnTo>
                  <a:lnTo>
                    <a:pt x="177491" y="452145"/>
                  </a:lnTo>
                  <a:lnTo>
                    <a:pt x="181394" y="453010"/>
                  </a:lnTo>
                  <a:lnTo>
                    <a:pt x="185310" y="453807"/>
                  </a:lnTo>
                  <a:lnTo>
                    <a:pt x="189240" y="454535"/>
                  </a:lnTo>
                  <a:lnTo>
                    <a:pt x="193182" y="455195"/>
                  </a:lnTo>
                  <a:lnTo>
                    <a:pt x="197135" y="455786"/>
                  </a:lnTo>
                  <a:lnTo>
                    <a:pt x="201098" y="456307"/>
                  </a:lnTo>
                  <a:lnTo>
                    <a:pt x="205069" y="456760"/>
                  </a:lnTo>
                  <a:lnTo>
                    <a:pt x="209048" y="457143"/>
                  </a:lnTo>
                  <a:lnTo>
                    <a:pt x="213032" y="457457"/>
                  </a:lnTo>
                  <a:lnTo>
                    <a:pt x="217022" y="457701"/>
                  </a:lnTo>
                  <a:lnTo>
                    <a:pt x="221015" y="457875"/>
                  </a:lnTo>
                  <a:lnTo>
                    <a:pt x="225010" y="457980"/>
                  </a:lnTo>
                  <a:lnTo>
                    <a:pt x="229007" y="458014"/>
                  </a:lnTo>
                  <a:lnTo>
                    <a:pt x="233004" y="457980"/>
                  </a:lnTo>
                  <a:lnTo>
                    <a:pt x="236999" y="457875"/>
                  </a:lnTo>
                  <a:lnTo>
                    <a:pt x="240992" y="457701"/>
                  </a:lnTo>
                  <a:lnTo>
                    <a:pt x="244982" y="457457"/>
                  </a:lnTo>
                  <a:lnTo>
                    <a:pt x="248966" y="457143"/>
                  </a:lnTo>
                  <a:lnTo>
                    <a:pt x="252945" y="456760"/>
                  </a:lnTo>
                  <a:lnTo>
                    <a:pt x="256916" y="456307"/>
                  </a:lnTo>
                  <a:lnTo>
                    <a:pt x="260879" y="455786"/>
                  </a:lnTo>
                  <a:lnTo>
                    <a:pt x="264832" y="455195"/>
                  </a:lnTo>
                  <a:lnTo>
                    <a:pt x="268774" y="454535"/>
                  </a:lnTo>
                  <a:lnTo>
                    <a:pt x="272704" y="453807"/>
                  </a:lnTo>
                  <a:lnTo>
                    <a:pt x="276620" y="453010"/>
                  </a:lnTo>
                  <a:lnTo>
                    <a:pt x="280522" y="452145"/>
                  </a:lnTo>
                  <a:lnTo>
                    <a:pt x="284409" y="451212"/>
                  </a:lnTo>
                  <a:lnTo>
                    <a:pt x="288278" y="450211"/>
                  </a:lnTo>
                  <a:lnTo>
                    <a:pt x="292130" y="449143"/>
                  </a:lnTo>
                  <a:lnTo>
                    <a:pt x="295962" y="448008"/>
                  </a:lnTo>
                  <a:lnTo>
                    <a:pt x="299774" y="446806"/>
                  </a:lnTo>
                  <a:lnTo>
                    <a:pt x="303564" y="445538"/>
                  </a:lnTo>
                  <a:lnTo>
                    <a:pt x="307332" y="444204"/>
                  </a:lnTo>
                  <a:lnTo>
                    <a:pt x="311076" y="442804"/>
                  </a:lnTo>
                  <a:lnTo>
                    <a:pt x="314795" y="441339"/>
                  </a:lnTo>
                  <a:lnTo>
                    <a:pt x="318487" y="439809"/>
                  </a:lnTo>
                  <a:lnTo>
                    <a:pt x="322153" y="438216"/>
                  </a:lnTo>
                  <a:lnTo>
                    <a:pt x="325790" y="436558"/>
                  </a:lnTo>
                  <a:lnTo>
                    <a:pt x="329397" y="434837"/>
                  </a:lnTo>
                  <a:lnTo>
                    <a:pt x="332974" y="433054"/>
                  </a:lnTo>
                  <a:lnTo>
                    <a:pt x="336519" y="431209"/>
                  </a:lnTo>
                  <a:lnTo>
                    <a:pt x="340032" y="429301"/>
                  </a:lnTo>
                  <a:lnTo>
                    <a:pt x="343511" y="427333"/>
                  </a:lnTo>
                  <a:lnTo>
                    <a:pt x="346954" y="425305"/>
                  </a:lnTo>
                  <a:lnTo>
                    <a:pt x="350362" y="423216"/>
                  </a:lnTo>
                  <a:lnTo>
                    <a:pt x="353733" y="421069"/>
                  </a:lnTo>
                  <a:lnTo>
                    <a:pt x="357066" y="418863"/>
                  </a:lnTo>
                  <a:lnTo>
                    <a:pt x="360360" y="416599"/>
                  </a:lnTo>
                  <a:lnTo>
                    <a:pt x="363614" y="414278"/>
                  </a:lnTo>
                  <a:lnTo>
                    <a:pt x="366827" y="411900"/>
                  </a:lnTo>
                  <a:lnTo>
                    <a:pt x="369998" y="409467"/>
                  </a:lnTo>
                  <a:lnTo>
                    <a:pt x="373126" y="406979"/>
                  </a:lnTo>
                  <a:lnTo>
                    <a:pt x="376210" y="404437"/>
                  </a:lnTo>
                  <a:lnTo>
                    <a:pt x="379249" y="401841"/>
                  </a:lnTo>
                  <a:lnTo>
                    <a:pt x="382243" y="399193"/>
                  </a:lnTo>
                  <a:lnTo>
                    <a:pt x="385190" y="396492"/>
                  </a:lnTo>
                  <a:lnTo>
                    <a:pt x="388089" y="393741"/>
                  </a:lnTo>
                  <a:lnTo>
                    <a:pt x="390940" y="390940"/>
                  </a:lnTo>
                  <a:lnTo>
                    <a:pt x="393741" y="388089"/>
                  </a:lnTo>
                  <a:lnTo>
                    <a:pt x="396492" y="385190"/>
                  </a:lnTo>
                  <a:lnTo>
                    <a:pt x="399193" y="382243"/>
                  </a:lnTo>
                  <a:lnTo>
                    <a:pt x="401841" y="379249"/>
                  </a:lnTo>
                  <a:lnTo>
                    <a:pt x="404437" y="376210"/>
                  </a:lnTo>
                  <a:lnTo>
                    <a:pt x="406979" y="373126"/>
                  </a:lnTo>
                  <a:lnTo>
                    <a:pt x="409467" y="369998"/>
                  </a:lnTo>
                  <a:lnTo>
                    <a:pt x="411900" y="366827"/>
                  </a:lnTo>
                  <a:lnTo>
                    <a:pt x="414278" y="363614"/>
                  </a:lnTo>
                  <a:lnTo>
                    <a:pt x="416599" y="360360"/>
                  </a:lnTo>
                  <a:lnTo>
                    <a:pt x="418863" y="357066"/>
                  </a:lnTo>
                  <a:lnTo>
                    <a:pt x="421069" y="353733"/>
                  </a:lnTo>
                  <a:lnTo>
                    <a:pt x="423216" y="350362"/>
                  </a:lnTo>
                  <a:lnTo>
                    <a:pt x="425305" y="346954"/>
                  </a:lnTo>
                  <a:lnTo>
                    <a:pt x="427333" y="343511"/>
                  </a:lnTo>
                  <a:lnTo>
                    <a:pt x="429301" y="340032"/>
                  </a:lnTo>
                  <a:lnTo>
                    <a:pt x="431209" y="336519"/>
                  </a:lnTo>
                  <a:lnTo>
                    <a:pt x="433054" y="332974"/>
                  </a:lnTo>
                  <a:lnTo>
                    <a:pt x="434837" y="329397"/>
                  </a:lnTo>
                  <a:lnTo>
                    <a:pt x="436558" y="325790"/>
                  </a:lnTo>
                  <a:lnTo>
                    <a:pt x="438216" y="322153"/>
                  </a:lnTo>
                  <a:lnTo>
                    <a:pt x="439809" y="318487"/>
                  </a:lnTo>
                  <a:lnTo>
                    <a:pt x="441339" y="314795"/>
                  </a:lnTo>
                  <a:lnTo>
                    <a:pt x="442804" y="311076"/>
                  </a:lnTo>
                  <a:lnTo>
                    <a:pt x="444204" y="307332"/>
                  </a:lnTo>
                  <a:lnTo>
                    <a:pt x="445538" y="303564"/>
                  </a:lnTo>
                  <a:lnTo>
                    <a:pt x="446806" y="299774"/>
                  </a:lnTo>
                  <a:lnTo>
                    <a:pt x="448008" y="295962"/>
                  </a:lnTo>
                  <a:lnTo>
                    <a:pt x="449143" y="292130"/>
                  </a:lnTo>
                  <a:lnTo>
                    <a:pt x="450211" y="288278"/>
                  </a:lnTo>
                  <a:lnTo>
                    <a:pt x="451212" y="284409"/>
                  </a:lnTo>
                  <a:lnTo>
                    <a:pt x="452145" y="280522"/>
                  </a:lnTo>
                  <a:lnTo>
                    <a:pt x="453010" y="276620"/>
                  </a:lnTo>
                  <a:lnTo>
                    <a:pt x="453807" y="272704"/>
                  </a:lnTo>
                  <a:lnTo>
                    <a:pt x="454535" y="268774"/>
                  </a:lnTo>
                  <a:lnTo>
                    <a:pt x="455195" y="264832"/>
                  </a:lnTo>
                  <a:lnTo>
                    <a:pt x="455786" y="260879"/>
                  </a:lnTo>
                  <a:lnTo>
                    <a:pt x="456307" y="256916"/>
                  </a:lnTo>
                  <a:lnTo>
                    <a:pt x="456760" y="252945"/>
                  </a:lnTo>
                  <a:lnTo>
                    <a:pt x="457143" y="248966"/>
                  </a:lnTo>
                  <a:lnTo>
                    <a:pt x="457457" y="244982"/>
                  </a:lnTo>
                  <a:lnTo>
                    <a:pt x="457701" y="240992"/>
                  </a:lnTo>
                  <a:lnTo>
                    <a:pt x="457875" y="236999"/>
                  </a:lnTo>
                  <a:lnTo>
                    <a:pt x="457980" y="233004"/>
                  </a:lnTo>
                  <a:lnTo>
                    <a:pt x="458014" y="229007"/>
                  </a:lnTo>
                </a:path>
              </a:pathLst>
            </a:custGeom>
            <a:noFill/>
            <a:ln cap="flat" cmpd="sng" w="15100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4983057" y="3132893"/>
              <a:ext cx="916029" cy="916029"/>
            </a:xfrm>
            <a:custGeom>
              <a:rect b="b" l="l" r="r" t="t"/>
              <a:pathLst>
                <a:path extrusionOk="0" h="916029" w="916029">
                  <a:moveTo>
                    <a:pt x="916029" y="458014"/>
                  </a:moveTo>
                  <a:lnTo>
                    <a:pt x="915960" y="450021"/>
                  </a:lnTo>
                  <a:lnTo>
                    <a:pt x="915750" y="442030"/>
                  </a:lnTo>
                  <a:lnTo>
                    <a:pt x="915402" y="434044"/>
                  </a:lnTo>
                  <a:lnTo>
                    <a:pt x="914914" y="426065"/>
                  </a:lnTo>
                  <a:lnTo>
                    <a:pt x="914286" y="418096"/>
                  </a:lnTo>
                  <a:lnTo>
                    <a:pt x="913520" y="410139"/>
                  </a:lnTo>
                  <a:lnTo>
                    <a:pt x="912615" y="402196"/>
                  </a:lnTo>
                  <a:lnTo>
                    <a:pt x="911572" y="394271"/>
                  </a:lnTo>
                  <a:lnTo>
                    <a:pt x="910390" y="386365"/>
                  </a:lnTo>
                  <a:lnTo>
                    <a:pt x="909071" y="378481"/>
                  </a:lnTo>
                  <a:lnTo>
                    <a:pt x="907614" y="370621"/>
                  </a:lnTo>
                  <a:lnTo>
                    <a:pt x="906021" y="362788"/>
                  </a:lnTo>
                  <a:lnTo>
                    <a:pt x="904290" y="354983"/>
                  </a:lnTo>
                  <a:lnTo>
                    <a:pt x="902424" y="347211"/>
                  </a:lnTo>
                  <a:lnTo>
                    <a:pt x="900423" y="339471"/>
                  </a:lnTo>
                  <a:lnTo>
                    <a:pt x="898287" y="331768"/>
                  </a:lnTo>
                  <a:lnTo>
                    <a:pt x="896016" y="324104"/>
                  </a:lnTo>
                  <a:lnTo>
                    <a:pt x="893612" y="316480"/>
                  </a:lnTo>
                  <a:lnTo>
                    <a:pt x="891076" y="308899"/>
                  </a:lnTo>
                  <a:lnTo>
                    <a:pt x="888408" y="301364"/>
                  </a:lnTo>
                  <a:lnTo>
                    <a:pt x="885608" y="293877"/>
                  </a:lnTo>
                  <a:lnTo>
                    <a:pt x="882678" y="286439"/>
                  </a:lnTo>
                  <a:lnTo>
                    <a:pt x="879619" y="279054"/>
                  </a:lnTo>
                  <a:lnTo>
                    <a:pt x="876432" y="271723"/>
                  </a:lnTo>
                  <a:lnTo>
                    <a:pt x="873117" y="264449"/>
                  </a:lnTo>
                  <a:lnTo>
                    <a:pt x="869675" y="257234"/>
                  </a:lnTo>
                  <a:lnTo>
                    <a:pt x="866109" y="250080"/>
                  </a:lnTo>
                  <a:lnTo>
                    <a:pt x="862418" y="242989"/>
                  </a:lnTo>
                  <a:lnTo>
                    <a:pt x="858603" y="235964"/>
                  </a:lnTo>
                  <a:lnTo>
                    <a:pt x="854667" y="229007"/>
                  </a:lnTo>
                  <a:lnTo>
                    <a:pt x="850610" y="222119"/>
                  </a:lnTo>
                  <a:lnTo>
                    <a:pt x="846433" y="215303"/>
                  </a:lnTo>
                  <a:lnTo>
                    <a:pt x="842138" y="208562"/>
                  </a:lnTo>
                  <a:lnTo>
                    <a:pt x="837726" y="201896"/>
                  </a:lnTo>
                  <a:lnTo>
                    <a:pt x="833198" y="195308"/>
                  </a:lnTo>
                  <a:lnTo>
                    <a:pt x="828556" y="188800"/>
                  </a:lnTo>
                  <a:lnTo>
                    <a:pt x="823801" y="182374"/>
                  </a:lnTo>
                  <a:lnTo>
                    <a:pt x="818935" y="176032"/>
                  </a:lnTo>
                  <a:lnTo>
                    <a:pt x="813959" y="169776"/>
                  </a:lnTo>
                  <a:lnTo>
                    <a:pt x="808874" y="163608"/>
                  </a:lnTo>
                  <a:lnTo>
                    <a:pt x="803683" y="157530"/>
                  </a:lnTo>
                  <a:lnTo>
                    <a:pt x="798386" y="151543"/>
                  </a:lnTo>
                  <a:lnTo>
                    <a:pt x="792985" y="145649"/>
                  </a:lnTo>
                  <a:lnTo>
                    <a:pt x="787483" y="139851"/>
                  </a:lnTo>
                  <a:lnTo>
                    <a:pt x="781880" y="134149"/>
                  </a:lnTo>
                  <a:lnTo>
                    <a:pt x="776178" y="128546"/>
                  </a:lnTo>
                  <a:lnTo>
                    <a:pt x="770380" y="123044"/>
                  </a:lnTo>
                  <a:lnTo>
                    <a:pt x="764486" y="117643"/>
                  </a:lnTo>
                  <a:lnTo>
                    <a:pt x="758499" y="112346"/>
                  </a:lnTo>
                  <a:lnTo>
                    <a:pt x="752421" y="107155"/>
                  </a:lnTo>
                  <a:lnTo>
                    <a:pt x="746252" y="102070"/>
                  </a:lnTo>
                  <a:lnTo>
                    <a:pt x="739997" y="97094"/>
                  </a:lnTo>
                  <a:lnTo>
                    <a:pt x="733655" y="92227"/>
                  </a:lnTo>
                  <a:lnTo>
                    <a:pt x="727229" y="87473"/>
                  </a:lnTo>
                  <a:lnTo>
                    <a:pt x="720721" y="82831"/>
                  </a:lnTo>
                  <a:lnTo>
                    <a:pt x="714133" y="78303"/>
                  </a:lnTo>
                  <a:lnTo>
                    <a:pt x="707467" y="73891"/>
                  </a:lnTo>
                  <a:lnTo>
                    <a:pt x="700725" y="69596"/>
                  </a:lnTo>
                  <a:lnTo>
                    <a:pt x="693909" y="65419"/>
                  </a:lnTo>
                  <a:lnTo>
                    <a:pt x="687022" y="61362"/>
                  </a:lnTo>
                  <a:lnTo>
                    <a:pt x="680064" y="57426"/>
                  </a:lnTo>
                  <a:lnTo>
                    <a:pt x="673039" y="53611"/>
                  </a:lnTo>
                  <a:lnTo>
                    <a:pt x="665949" y="49920"/>
                  </a:lnTo>
                  <a:lnTo>
                    <a:pt x="658795" y="46353"/>
                  </a:lnTo>
                  <a:lnTo>
                    <a:pt x="651580" y="42912"/>
                  </a:lnTo>
                  <a:lnTo>
                    <a:pt x="644306" y="39597"/>
                  </a:lnTo>
                  <a:lnTo>
                    <a:pt x="636975" y="36409"/>
                  </a:lnTo>
                  <a:lnTo>
                    <a:pt x="629590" y="33350"/>
                  </a:lnTo>
                  <a:lnTo>
                    <a:pt x="622152" y="30421"/>
                  </a:lnTo>
                  <a:lnTo>
                    <a:pt x="614665" y="27621"/>
                  </a:lnTo>
                  <a:lnTo>
                    <a:pt x="607129" y="24953"/>
                  </a:lnTo>
                  <a:lnTo>
                    <a:pt x="599549" y="22416"/>
                  </a:lnTo>
                  <a:lnTo>
                    <a:pt x="591925" y="20013"/>
                  </a:lnTo>
                  <a:lnTo>
                    <a:pt x="584260" y="17742"/>
                  </a:lnTo>
                  <a:lnTo>
                    <a:pt x="576557" y="15606"/>
                  </a:lnTo>
                  <a:lnTo>
                    <a:pt x="568818" y="13604"/>
                  </a:lnTo>
                  <a:lnTo>
                    <a:pt x="561045" y="11738"/>
                  </a:lnTo>
                  <a:lnTo>
                    <a:pt x="553241" y="10008"/>
                  </a:lnTo>
                  <a:lnTo>
                    <a:pt x="545408" y="8415"/>
                  </a:lnTo>
                  <a:lnTo>
                    <a:pt x="537548" y="6958"/>
                  </a:lnTo>
                  <a:lnTo>
                    <a:pt x="529664" y="5638"/>
                  </a:lnTo>
                  <a:lnTo>
                    <a:pt x="521758" y="4457"/>
                  </a:lnTo>
                  <a:lnTo>
                    <a:pt x="513832" y="3413"/>
                  </a:lnTo>
                  <a:lnTo>
                    <a:pt x="505890" y="2509"/>
                  </a:lnTo>
                  <a:lnTo>
                    <a:pt x="497933" y="1742"/>
                  </a:lnTo>
                  <a:lnTo>
                    <a:pt x="489964" y="1115"/>
                  </a:lnTo>
                  <a:lnTo>
                    <a:pt x="481985" y="627"/>
                  </a:lnTo>
                  <a:lnTo>
                    <a:pt x="473999" y="279"/>
                  </a:lnTo>
                  <a:lnTo>
                    <a:pt x="466008" y="69"/>
                  </a:lnTo>
                  <a:lnTo>
                    <a:pt x="458014" y="0"/>
                  </a:lnTo>
                  <a:lnTo>
                    <a:pt x="450021" y="69"/>
                  </a:lnTo>
                  <a:lnTo>
                    <a:pt x="442030" y="279"/>
                  </a:lnTo>
                  <a:lnTo>
                    <a:pt x="434044" y="627"/>
                  </a:lnTo>
                  <a:lnTo>
                    <a:pt x="426065" y="1115"/>
                  </a:lnTo>
                  <a:lnTo>
                    <a:pt x="418096" y="1742"/>
                  </a:lnTo>
                  <a:lnTo>
                    <a:pt x="410139" y="2509"/>
                  </a:lnTo>
                  <a:lnTo>
                    <a:pt x="402196" y="3413"/>
                  </a:lnTo>
                  <a:lnTo>
                    <a:pt x="394271" y="4457"/>
                  </a:lnTo>
                  <a:lnTo>
                    <a:pt x="386365" y="5638"/>
                  </a:lnTo>
                  <a:lnTo>
                    <a:pt x="378481" y="6958"/>
                  </a:lnTo>
                  <a:lnTo>
                    <a:pt x="370621" y="8415"/>
                  </a:lnTo>
                  <a:lnTo>
                    <a:pt x="362788" y="10008"/>
                  </a:lnTo>
                  <a:lnTo>
                    <a:pt x="354983" y="11738"/>
                  </a:lnTo>
                  <a:lnTo>
                    <a:pt x="347211" y="13604"/>
                  </a:lnTo>
                  <a:lnTo>
                    <a:pt x="339471" y="15606"/>
                  </a:lnTo>
                  <a:lnTo>
                    <a:pt x="331768" y="17742"/>
                  </a:lnTo>
                  <a:lnTo>
                    <a:pt x="324104" y="20013"/>
                  </a:lnTo>
                  <a:lnTo>
                    <a:pt x="316480" y="22416"/>
                  </a:lnTo>
                  <a:lnTo>
                    <a:pt x="308899" y="24953"/>
                  </a:lnTo>
                  <a:lnTo>
                    <a:pt x="301364" y="27621"/>
                  </a:lnTo>
                  <a:lnTo>
                    <a:pt x="293877" y="30421"/>
                  </a:lnTo>
                  <a:lnTo>
                    <a:pt x="286439" y="33350"/>
                  </a:lnTo>
                  <a:lnTo>
                    <a:pt x="279054" y="36409"/>
                  </a:lnTo>
                  <a:lnTo>
                    <a:pt x="271723" y="39597"/>
                  </a:lnTo>
                  <a:lnTo>
                    <a:pt x="264449" y="42912"/>
                  </a:lnTo>
                  <a:lnTo>
                    <a:pt x="257234" y="46353"/>
                  </a:lnTo>
                  <a:lnTo>
                    <a:pt x="250080" y="49920"/>
                  </a:lnTo>
                  <a:lnTo>
                    <a:pt x="242989" y="53611"/>
                  </a:lnTo>
                  <a:lnTo>
                    <a:pt x="235964" y="57426"/>
                  </a:lnTo>
                  <a:lnTo>
                    <a:pt x="229007" y="61362"/>
                  </a:lnTo>
                  <a:lnTo>
                    <a:pt x="222119" y="65419"/>
                  </a:lnTo>
                  <a:lnTo>
                    <a:pt x="215303" y="69596"/>
                  </a:lnTo>
                  <a:lnTo>
                    <a:pt x="208562" y="73891"/>
                  </a:lnTo>
                  <a:lnTo>
                    <a:pt x="201896" y="78303"/>
                  </a:lnTo>
                  <a:lnTo>
                    <a:pt x="195308" y="82831"/>
                  </a:lnTo>
                  <a:lnTo>
                    <a:pt x="188800" y="87473"/>
                  </a:lnTo>
                  <a:lnTo>
                    <a:pt x="182374" y="92227"/>
                  </a:lnTo>
                  <a:lnTo>
                    <a:pt x="176032" y="97094"/>
                  </a:lnTo>
                  <a:lnTo>
                    <a:pt x="169776" y="102070"/>
                  </a:lnTo>
                  <a:lnTo>
                    <a:pt x="163608" y="107155"/>
                  </a:lnTo>
                  <a:lnTo>
                    <a:pt x="157530" y="112346"/>
                  </a:lnTo>
                  <a:lnTo>
                    <a:pt x="151543" y="117643"/>
                  </a:lnTo>
                  <a:lnTo>
                    <a:pt x="145649" y="123044"/>
                  </a:lnTo>
                  <a:lnTo>
                    <a:pt x="139851" y="128546"/>
                  </a:lnTo>
                  <a:lnTo>
                    <a:pt x="134149" y="134149"/>
                  </a:lnTo>
                  <a:lnTo>
                    <a:pt x="128546" y="139851"/>
                  </a:lnTo>
                  <a:lnTo>
                    <a:pt x="123044" y="145649"/>
                  </a:lnTo>
                  <a:lnTo>
                    <a:pt x="117643" y="151543"/>
                  </a:lnTo>
                  <a:lnTo>
                    <a:pt x="112346" y="157530"/>
                  </a:lnTo>
                  <a:lnTo>
                    <a:pt x="107155" y="163608"/>
                  </a:lnTo>
                  <a:lnTo>
                    <a:pt x="102070" y="169776"/>
                  </a:lnTo>
                  <a:lnTo>
                    <a:pt x="97094" y="176032"/>
                  </a:lnTo>
                  <a:lnTo>
                    <a:pt x="92227" y="182374"/>
                  </a:lnTo>
                  <a:lnTo>
                    <a:pt x="87473" y="188800"/>
                  </a:lnTo>
                  <a:lnTo>
                    <a:pt x="82831" y="195308"/>
                  </a:lnTo>
                  <a:lnTo>
                    <a:pt x="78303" y="201896"/>
                  </a:lnTo>
                  <a:lnTo>
                    <a:pt x="73891" y="208562"/>
                  </a:lnTo>
                  <a:lnTo>
                    <a:pt x="69596" y="215303"/>
                  </a:lnTo>
                  <a:lnTo>
                    <a:pt x="65419" y="222119"/>
                  </a:lnTo>
                  <a:lnTo>
                    <a:pt x="61362" y="229007"/>
                  </a:lnTo>
                  <a:lnTo>
                    <a:pt x="57426" y="235964"/>
                  </a:lnTo>
                  <a:lnTo>
                    <a:pt x="53611" y="242989"/>
                  </a:lnTo>
                  <a:lnTo>
                    <a:pt x="49920" y="250080"/>
                  </a:lnTo>
                  <a:lnTo>
                    <a:pt x="46353" y="257234"/>
                  </a:lnTo>
                  <a:lnTo>
                    <a:pt x="42912" y="264449"/>
                  </a:lnTo>
                  <a:lnTo>
                    <a:pt x="39597" y="271723"/>
                  </a:lnTo>
                  <a:lnTo>
                    <a:pt x="36409" y="279054"/>
                  </a:lnTo>
                  <a:lnTo>
                    <a:pt x="33350" y="286439"/>
                  </a:lnTo>
                  <a:lnTo>
                    <a:pt x="30421" y="293877"/>
                  </a:lnTo>
                  <a:lnTo>
                    <a:pt x="27621" y="301364"/>
                  </a:lnTo>
                  <a:lnTo>
                    <a:pt x="24953" y="308899"/>
                  </a:lnTo>
                  <a:lnTo>
                    <a:pt x="22416" y="316480"/>
                  </a:lnTo>
                  <a:lnTo>
                    <a:pt x="20013" y="324104"/>
                  </a:lnTo>
                  <a:lnTo>
                    <a:pt x="17742" y="331768"/>
                  </a:lnTo>
                  <a:lnTo>
                    <a:pt x="15606" y="339471"/>
                  </a:lnTo>
                  <a:lnTo>
                    <a:pt x="13604" y="347211"/>
                  </a:lnTo>
                  <a:lnTo>
                    <a:pt x="11738" y="354983"/>
                  </a:lnTo>
                  <a:lnTo>
                    <a:pt x="10008" y="362788"/>
                  </a:lnTo>
                  <a:lnTo>
                    <a:pt x="8415" y="370621"/>
                  </a:lnTo>
                  <a:lnTo>
                    <a:pt x="6958" y="378481"/>
                  </a:lnTo>
                  <a:lnTo>
                    <a:pt x="5638" y="386365"/>
                  </a:lnTo>
                  <a:lnTo>
                    <a:pt x="4457" y="394271"/>
                  </a:lnTo>
                  <a:lnTo>
                    <a:pt x="3413" y="402196"/>
                  </a:lnTo>
                  <a:lnTo>
                    <a:pt x="2509" y="410139"/>
                  </a:lnTo>
                  <a:lnTo>
                    <a:pt x="1742" y="418096"/>
                  </a:lnTo>
                  <a:lnTo>
                    <a:pt x="1115" y="426065"/>
                  </a:lnTo>
                  <a:lnTo>
                    <a:pt x="627" y="434044"/>
                  </a:lnTo>
                  <a:lnTo>
                    <a:pt x="279" y="442030"/>
                  </a:lnTo>
                  <a:lnTo>
                    <a:pt x="69" y="450021"/>
                  </a:lnTo>
                  <a:lnTo>
                    <a:pt x="0" y="458014"/>
                  </a:lnTo>
                  <a:lnTo>
                    <a:pt x="69" y="466008"/>
                  </a:lnTo>
                  <a:lnTo>
                    <a:pt x="279" y="473999"/>
                  </a:lnTo>
                  <a:lnTo>
                    <a:pt x="627" y="481985"/>
                  </a:lnTo>
                  <a:lnTo>
                    <a:pt x="1115" y="489964"/>
                  </a:lnTo>
                  <a:lnTo>
                    <a:pt x="1742" y="497933"/>
                  </a:lnTo>
                  <a:lnTo>
                    <a:pt x="2509" y="505890"/>
                  </a:lnTo>
                  <a:lnTo>
                    <a:pt x="3413" y="513832"/>
                  </a:lnTo>
                  <a:lnTo>
                    <a:pt x="4457" y="521758"/>
                  </a:lnTo>
                  <a:lnTo>
                    <a:pt x="5638" y="529664"/>
                  </a:lnTo>
                  <a:lnTo>
                    <a:pt x="6958" y="537548"/>
                  </a:lnTo>
                  <a:lnTo>
                    <a:pt x="8415" y="545408"/>
                  </a:lnTo>
                  <a:lnTo>
                    <a:pt x="10008" y="553241"/>
                  </a:lnTo>
                  <a:lnTo>
                    <a:pt x="11738" y="561045"/>
                  </a:lnTo>
                  <a:lnTo>
                    <a:pt x="13604" y="568818"/>
                  </a:lnTo>
                  <a:lnTo>
                    <a:pt x="15606" y="576557"/>
                  </a:lnTo>
                  <a:lnTo>
                    <a:pt x="17742" y="584260"/>
                  </a:lnTo>
                  <a:lnTo>
                    <a:pt x="20013" y="591925"/>
                  </a:lnTo>
                  <a:lnTo>
                    <a:pt x="22416" y="599549"/>
                  </a:lnTo>
                  <a:lnTo>
                    <a:pt x="24953" y="607129"/>
                  </a:lnTo>
                  <a:lnTo>
                    <a:pt x="27621" y="614665"/>
                  </a:lnTo>
                  <a:lnTo>
                    <a:pt x="30421" y="622152"/>
                  </a:lnTo>
                  <a:lnTo>
                    <a:pt x="33350" y="629590"/>
                  </a:lnTo>
                  <a:lnTo>
                    <a:pt x="36409" y="636975"/>
                  </a:lnTo>
                  <a:lnTo>
                    <a:pt x="39597" y="644306"/>
                  </a:lnTo>
                  <a:lnTo>
                    <a:pt x="42912" y="651580"/>
                  </a:lnTo>
                  <a:lnTo>
                    <a:pt x="46353" y="658795"/>
                  </a:lnTo>
                  <a:lnTo>
                    <a:pt x="49920" y="665949"/>
                  </a:lnTo>
                  <a:lnTo>
                    <a:pt x="53611" y="673039"/>
                  </a:lnTo>
                  <a:lnTo>
                    <a:pt x="57426" y="680064"/>
                  </a:lnTo>
                  <a:lnTo>
                    <a:pt x="61362" y="687022"/>
                  </a:lnTo>
                  <a:lnTo>
                    <a:pt x="65419" y="693909"/>
                  </a:lnTo>
                  <a:lnTo>
                    <a:pt x="69596" y="700725"/>
                  </a:lnTo>
                  <a:lnTo>
                    <a:pt x="73891" y="707467"/>
                  </a:lnTo>
                  <a:lnTo>
                    <a:pt x="78303" y="714133"/>
                  </a:lnTo>
                  <a:lnTo>
                    <a:pt x="82831" y="720721"/>
                  </a:lnTo>
                  <a:lnTo>
                    <a:pt x="87473" y="727229"/>
                  </a:lnTo>
                  <a:lnTo>
                    <a:pt x="92227" y="733655"/>
                  </a:lnTo>
                  <a:lnTo>
                    <a:pt x="97094" y="739997"/>
                  </a:lnTo>
                  <a:lnTo>
                    <a:pt x="102070" y="746252"/>
                  </a:lnTo>
                  <a:lnTo>
                    <a:pt x="107155" y="752421"/>
                  </a:lnTo>
                  <a:lnTo>
                    <a:pt x="112346" y="758499"/>
                  </a:lnTo>
                  <a:lnTo>
                    <a:pt x="117643" y="764486"/>
                  </a:lnTo>
                  <a:lnTo>
                    <a:pt x="123044" y="770380"/>
                  </a:lnTo>
                  <a:lnTo>
                    <a:pt x="128546" y="776178"/>
                  </a:lnTo>
                  <a:lnTo>
                    <a:pt x="134149" y="781880"/>
                  </a:lnTo>
                  <a:lnTo>
                    <a:pt x="139851" y="787483"/>
                  </a:lnTo>
                  <a:lnTo>
                    <a:pt x="145649" y="792985"/>
                  </a:lnTo>
                  <a:lnTo>
                    <a:pt x="151543" y="798386"/>
                  </a:lnTo>
                  <a:lnTo>
                    <a:pt x="157530" y="803683"/>
                  </a:lnTo>
                  <a:lnTo>
                    <a:pt x="163608" y="808874"/>
                  </a:lnTo>
                  <a:lnTo>
                    <a:pt x="169776" y="813959"/>
                  </a:lnTo>
                  <a:lnTo>
                    <a:pt x="176032" y="818935"/>
                  </a:lnTo>
                  <a:lnTo>
                    <a:pt x="182374" y="823801"/>
                  </a:lnTo>
                  <a:lnTo>
                    <a:pt x="188800" y="828556"/>
                  </a:lnTo>
                  <a:lnTo>
                    <a:pt x="195308" y="833198"/>
                  </a:lnTo>
                  <a:lnTo>
                    <a:pt x="201896" y="837726"/>
                  </a:lnTo>
                  <a:lnTo>
                    <a:pt x="208562" y="842138"/>
                  </a:lnTo>
                  <a:lnTo>
                    <a:pt x="215303" y="846433"/>
                  </a:lnTo>
                  <a:lnTo>
                    <a:pt x="222119" y="850610"/>
                  </a:lnTo>
                  <a:lnTo>
                    <a:pt x="229007" y="854667"/>
                  </a:lnTo>
                  <a:lnTo>
                    <a:pt x="235964" y="858603"/>
                  </a:lnTo>
                  <a:lnTo>
                    <a:pt x="242989" y="862418"/>
                  </a:lnTo>
                  <a:lnTo>
                    <a:pt x="250080" y="866109"/>
                  </a:lnTo>
                  <a:lnTo>
                    <a:pt x="257234" y="869675"/>
                  </a:lnTo>
                  <a:lnTo>
                    <a:pt x="264449" y="873117"/>
                  </a:lnTo>
                  <a:lnTo>
                    <a:pt x="271723" y="876432"/>
                  </a:lnTo>
                  <a:lnTo>
                    <a:pt x="279054" y="879619"/>
                  </a:lnTo>
                  <a:lnTo>
                    <a:pt x="286439" y="882678"/>
                  </a:lnTo>
                  <a:lnTo>
                    <a:pt x="293877" y="885608"/>
                  </a:lnTo>
                  <a:lnTo>
                    <a:pt x="301364" y="888408"/>
                  </a:lnTo>
                  <a:lnTo>
                    <a:pt x="308899" y="891076"/>
                  </a:lnTo>
                  <a:lnTo>
                    <a:pt x="316480" y="893612"/>
                  </a:lnTo>
                  <a:lnTo>
                    <a:pt x="324104" y="896016"/>
                  </a:lnTo>
                  <a:lnTo>
                    <a:pt x="331768" y="898287"/>
                  </a:lnTo>
                  <a:lnTo>
                    <a:pt x="339471" y="900423"/>
                  </a:lnTo>
                  <a:lnTo>
                    <a:pt x="347211" y="902424"/>
                  </a:lnTo>
                  <a:lnTo>
                    <a:pt x="354983" y="904290"/>
                  </a:lnTo>
                  <a:lnTo>
                    <a:pt x="362788" y="906021"/>
                  </a:lnTo>
                  <a:lnTo>
                    <a:pt x="370621" y="907614"/>
                  </a:lnTo>
                  <a:lnTo>
                    <a:pt x="378481" y="909071"/>
                  </a:lnTo>
                  <a:lnTo>
                    <a:pt x="386365" y="910390"/>
                  </a:lnTo>
                  <a:lnTo>
                    <a:pt x="394271" y="911572"/>
                  </a:lnTo>
                  <a:lnTo>
                    <a:pt x="402196" y="912615"/>
                  </a:lnTo>
                  <a:lnTo>
                    <a:pt x="410139" y="913520"/>
                  </a:lnTo>
                  <a:lnTo>
                    <a:pt x="418096" y="914286"/>
                  </a:lnTo>
                  <a:lnTo>
                    <a:pt x="426065" y="914914"/>
                  </a:lnTo>
                  <a:lnTo>
                    <a:pt x="434044" y="915402"/>
                  </a:lnTo>
                  <a:lnTo>
                    <a:pt x="442030" y="915750"/>
                  </a:lnTo>
                  <a:lnTo>
                    <a:pt x="450021" y="915960"/>
                  </a:lnTo>
                  <a:lnTo>
                    <a:pt x="458014" y="916029"/>
                  </a:lnTo>
                  <a:lnTo>
                    <a:pt x="466008" y="915960"/>
                  </a:lnTo>
                  <a:lnTo>
                    <a:pt x="473999" y="915750"/>
                  </a:lnTo>
                  <a:lnTo>
                    <a:pt x="481985" y="915402"/>
                  </a:lnTo>
                  <a:lnTo>
                    <a:pt x="489964" y="914914"/>
                  </a:lnTo>
                  <a:lnTo>
                    <a:pt x="497933" y="914286"/>
                  </a:lnTo>
                  <a:lnTo>
                    <a:pt x="505890" y="913520"/>
                  </a:lnTo>
                  <a:lnTo>
                    <a:pt x="513832" y="912615"/>
                  </a:lnTo>
                  <a:lnTo>
                    <a:pt x="521758" y="911572"/>
                  </a:lnTo>
                  <a:lnTo>
                    <a:pt x="529664" y="910390"/>
                  </a:lnTo>
                  <a:lnTo>
                    <a:pt x="537548" y="909071"/>
                  </a:lnTo>
                  <a:lnTo>
                    <a:pt x="545408" y="907614"/>
                  </a:lnTo>
                  <a:lnTo>
                    <a:pt x="553241" y="906021"/>
                  </a:lnTo>
                  <a:lnTo>
                    <a:pt x="561045" y="904290"/>
                  </a:lnTo>
                  <a:lnTo>
                    <a:pt x="568818" y="902424"/>
                  </a:lnTo>
                  <a:lnTo>
                    <a:pt x="576557" y="900423"/>
                  </a:lnTo>
                  <a:lnTo>
                    <a:pt x="584260" y="898287"/>
                  </a:lnTo>
                  <a:lnTo>
                    <a:pt x="591925" y="896016"/>
                  </a:lnTo>
                  <a:lnTo>
                    <a:pt x="599549" y="893612"/>
                  </a:lnTo>
                  <a:lnTo>
                    <a:pt x="607129" y="891076"/>
                  </a:lnTo>
                  <a:lnTo>
                    <a:pt x="614665" y="888408"/>
                  </a:lnTo>
                  <a:lnTo>
                    <a:pt x="622152" y="885608"/>
                  </a:lnTo>
                  <a:lnTo>
                    <a:pt x="629590" y="882678"/>
                  </a:lnTo>
                  <a:lnTo>
                    <a:pt x="636975" y="879619"/>
                  </a:lnTo>
                  <a:lnTo>
                    <a:pt x="644306" y="876432"/>
                  </a:lnTo>
                  <a:lnTo>
                    <a:pt x="651580" y="873117"/>
                  </a:lnTo>
                  <a:lnTo>
                    <a:pt x="658795" y="869675"/>
                  </a:lnTo>
                  <a:lnTo>
                    <a:pt x="665949" y="866109"/>
                  </a:lnTo>
                  <a:lnTo>
                    <a:pt x="673039" y="862418"/>
                  </a:lnTo>
                  <a:lnTo>
                    <a:pt x="680064" y="858603"/>
                  </a:lnTo>
                  <a:lnTo>
                    <a:pt x="687022" y="854667"/>
                  </a:lnTo>
                  <a:lnTo>
                    <a:pt x="693909" y="850610"/>
                  </a:lnTo>
                  <a:lnTo>
                    <a:pt x="700725" y="846433"/>
                  </a:lnTo>
                  <a:lnTo>
                    <a:pt x="707467" y="842138"/>
                  </a:lnTo>
                  <a:lnTo>
                    <a:pt x="714133" y="837726"/>
                  </a:lnTo>
                  <a:lnTo>
                    <a:pt x="720721" y="833198"/>
                  </a:lnTo>
                  <a:lnTo>
                    <a:pt x="727229" y="828556"/>
                  </a:lnTo>
                  <a:lnTo>
                    <a:pt x="733655" y="823801"/>
                  </a:lnTo>
                  <a:lnTo>
                    <a:pt x="739997" y="818935"/>
                  </a:lnTo>
                  <a:lnTo>
                    <a:pt x="746252" y="813959"/>
                  </a:lnTo>
                  <a:lnTo>
                    <a:pt x="752421" y="808874"/>
                  </a:lnTo>
                  <a:lnTo>
                    <a:pt x="758499" y="803683"/>
                  </a:lnTo>
                  <a:lnTo>
                    <a:pt x="764486" y="798386"/>
                  </a:lnTo>
                  <a:lnTo>
                    <a:pt x="770380" y="792985"/>
                  </a:lnTo>
                  <a:lnTo>
                    <a:pt x="776178" y="787483"/>
                  </a:lnTo>
                  <a:lnTo>
                    <a:pt x="781880" y="781880"/>
                  </a:lnTo>
                  <a:lnTo>
                    <a:pt x="787483" y="776178"/>
                  </a:lnTo>
                  <a:lnTo>
                    <a:pt x="792985" y="770380"/>
                  </a:lnTo>
                  <a:lnTo>
                    <a:pt x="798386" y="764486"/>
                  </a:lnTo>
                  <a:lnTo>
                    <a:pt x="803683" y="758499"/>
                  </a:lnTo>
                  <a:lnTo>
                    <a:pt x="808874" y="752421"/>
                  </a:lnTo>
                  <a:lnTo>
                    <a:pt x="813959" y="746252"/>
                  </a:lnTo>
                  <a:lnTo>
                    <a:pt x="818935" y="739997"/>
                  </a:lnTo>
                  <a:lnTo>
                    <a:pt x="823801" y="733655"/>
                  </a:lnTo>
                  <a:lnTo>
                    <a:pt x="828556" y="727229"/>
                  </a:lnTo>
                  <a:lnTo>
                    <a:pt x="833198" y="720721"/>
                  </a:lnTo>
                  <a:lnTo>
                    <a:pt x="837726" y="714133"/>
                  </a:lnTo>
                  <a:lnTo>
                    <a:pt x="842138" y="707467"/>
                  </a:lnTo>
                  <a:lnTo>
                    <a:pt x="846433" y="700725"/>
                  </a:lnTo>
                  <a:lnTo>
                    <a:pt x="850610" y="693909"/>
                  </a:lnTo>
                  <a:lnTo>
                    <a:pt x="854667" y="687022"/>
                  </a:lnTo>
                  <a:lnTo>
                    <a:pt x="858603" y="680064"/>
                  </a:lnTo>
                  <a:lnTo>
                    <a:pt x="862418" y="673039"/>
                  </a:lnTo>
                  <a:lnTo>
                    <a:pt x="866109" y="665949"/>
                  </a:lnTo>
                  <a:lnTo>
                    <a:pt x="869675" y="658795"/>
                  </a:lnTo>
                  <a:lnTo>
                    <a:pt x="873117" y="651580"/>
                  </a:lnTo>
                  <a:lnTo>
                    <a:pt x="876432" y="644306"/>
                  </a:lnTo>
                  <a:lnTo>
                    <a:pt x="879619" y="636975"/>
                  </a:lnTo>
                  <a:lnTo>
                    <a:pt x="882678" y="629590"/>
                  </a:lnTo>
                  <a:lnTo>
                    <a:pt x="885608" y="622152"/>
                  </a:lnTo>
                  <a:lnTo>
                    <a:pt x="888408" y="614665"/>
                  </a:lnTo>
                  <a:lnTo>
                    <a:pt x="891076" y="607129"/>
                  </a:lnTo>
                  <a:lnTo>
                    <a:pt x="893612" y="599549"/>
                  </a:lnTo>
                  <a:lnTo>
                    <a:pt x="896016" y="591925"/>
                  </a:lnTo>
                  <a:lnTo>
                    <a:pt x="898287" y="584260"/>
                  </a:lnTo>
                  <a:lnTo>
                    <a:pt x="900423" y="576557"/>
                  </a:lnTo>
                  <a:lnTo>
                    <a:pt x="902424" y="568818"/>
                  </a:lnTo>
                  <a:lnTo>
                    <a:pt x="904290" y="561045"/>
                  </a:lnTo>
                  <a:lnTo>
                    <a:pt x="906021" y="553241"/>
                  </a:lnTo>
                  <a:lnTo>
                    <a:pt x="907614" y="545408"/>
                  </a:lnTo>
                  <a:lnTo>
                    <a:pt x="909071" y="537548"/>
                  </a:lnTo>
                  <a:lnTo>
                    <a:pt x="910390" y="529664"/>
                  </a:lnTo>
                  <a:lnTo>
                    <a:pt x="911572" y="521758"/>
                  </a:lnTo>
                  <a:lnTo>
                    <a:pt x="912615" y="513832"/>
                  </a:lnTo>
                  <a:lnTo>
                    <a:pt x="913520" y="505890"/>
                  </a:lnTo>
                  <a:lnTo>
                    <a:pt x="914286" y="497933"/>
                  </a:lnTo>
                  <a:lnTo>
                    <a:pt x="914914" y="489964"/>
                  </a:lnTo>
                  <a:lnTo>
                    <a:pt x="915402" y="481985"/>
                  </a:lnTo>
                  <a:lnTo>
                    <a:pt x="915750" y="473999"/>
                  </a:lnTo>
                  <a:lnTo>
                    <a:pt x="915960" y="466008"/>
                  </a:lnTo>
                  <a:lnTo>
                    <a:pt x="916029" y="458014"/>
                  </a:lnTo>
                </a:path>
              </a:pathLst>
            </a:custGeom>
            <a:noFill/>
            <a:ln cap="flat" cmpd="sng" w="15100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754049" y="2903885"/>
              <a:ext cx="1374044" cy="1374044"/>
            </a:xfrm>
            <a:custGeom>
              <a:rect b="b" l="l" r="r" t="t"/>
              <a:pathLst>
                <a:path extrusionOk="0" h="1374044" w="1374044">
                  <a:moveTo>
                    <a:pt x="1374044" y="687022"/>
                  </a:moveTo>
                  <a:lnTo>
                    <a:pt x="1373940" y="675032"/>
                  </a:lnTo>
                  <a:lnTo>
                    <a:pt x="1373626" y="663045"/>
                  </a:lnTo>
                  <a:lnTo>
                    <a:pt x="1373103" y="651066"/>
                  </a:lnTo>
                  <a:lnTo>
                    <a:pt x="1372371" y="639098"/>
                  </a:lnTo>
                  <a:lnTo>
                    <a:pt x="1371430" y="627144"/>
                  </a:lnTo>
                  <a:lnTo>
                    <a:pt x="1370281" y="615208"/>
                  </a:lnTo>
                  <a:lnTo>
                    <a:pt x="1368923" y="603295"/>
                  </a:lnTo>
                  <a:lnTo>
                    <a:pt x="1367358" y="591407"/>
                  </a:lnTo>
                  <a:lnTo>
                    <a:pt x="1365586" y="579548"/>
                  </a:lnTo>
                  <a:lnTo>
                    <a:pt x="1363607" y="567722"/>
                  </a:lnTo>
                  <a:lnTo>
                    <a:pt x="1361422" y="555932"/>
                  </a:lnTo>
                  <a:lnTo>
                    <a:pt x="1359031" y="544182"/>
                  </a:lnTo>
                  <a:lnTo>
                    <a:pt x="1356436" y="532475"/>
                  </a:lnTo>
                  <a:lnTo>
                    <a:pt x="1353637" y="520816"/>
                  </a:lnTo>
                  <a:lnTo>
                    <a:pt x="1350634" y="509207"/>
                  </a:lnTo>
                  <a:lnTo>
                    <a:pt x="1347430" y="497653"/>
                  </a:lnTo>
                  <a:lnTo>
                    <a:pt x="1344025" y="486156"/>
                  </a:lnTo>
                  <a:lnTo>
                    <a:pt x="1340419" y="474720"/>
                  </a:lnTo>
                  <a:lnTo>
                    <a:pt x="1336614" y="463349"/>
                  </a:lnTo>
                  <a:lnTo>
                    <a:pt x="1332612" y="452046"/>
                  </a:lnTo>
                  <a:lnTo>
                    <a:pt x="1328412" y="440815"/>
                  </a:lnTo>
                  <a:lnTo>
                    <a:pt x="1324018" y="429659"/>
                  </a:lnTo>
                  <a:lnTo>
                    <a:pt x="1319429" y="418581"/>
                  </a:lnTo>
                  <a:lnTo>
                    <a:pt x="1314648" y="407585"/>
                  </a:lnTo>
                  <a:lnTo>
                    <a:pt x="1309676" y="396674"/>
                  </a:lnTo>
                  <a:lnTo>
                    <a:pt x="1304513" y="385851"/>
                  </a:lnTo>
                  <a:lnTo>
                    <a:pt x="1299163" y="375120"/>
                  </a:lnTo>
                  <a:lnTo>
                    <a:pt x="1293627" y="364484"/>
                  </a:lnTo>
                  <a:lnTo>
                    <a:pt x="1287905" y="353947"/>
                  </a:lnTo>
                  <a:lnTo>
                    <a:pt x="1282001" y="343511"/>
                  </a:lnTo>
                  <a:lnTo>
                    <a:pt x="1275915" y="333179"/>
                  </a:lnTo>
                  <a:lnTo>
                    <a:pt x="1269650" y="322955"/>
                  </a:lnTo>
                  <a:lnTo>
                    <a:pt x="1263207" y="312843"/>
                  </a:lnTo>
                  <a:lnTo>
                    <a:pt x="1256589" y="302844"/>
                  </a:lnTo>
                  <a:lnTo>
                    <a:pt x="1249798" y="292962"/>
                  </a:lnTo>
                  <a:lnTo>
                    <a:pt x="1242835" y="283200"/>
                  </a:lnTo>
                  <a:lnTo>
                    <a:pt x="1235702" y="273561"/>
                  </a:lnTo>
                  <a:lnTo>
                    <a:pt x="1228403" y="264049"/>
                  </a:lnTo>
                  <a:lnTo>
                    <a:pt x="1220938" y="254665"/>
                  </a:lnTo>
                  <a:lnTo>
                    <a:pt x="1213311" y="245412"/>
                  </a:lnTo>
                  <a:lnTo>
                    <a:pt x="1205524" y="236295"/>
                  </a:lnTo>
                  <a:lnTo>
                    <a:pt x="1197579" y="227314"/>
                  </a:lnTo>
                  <a:lnTo>
                    <a:pt x="1189478" y="218474"/>
                  </a:lnTo>
                  <a:lnTo>
                    <a:pt x="1181224" y="209776"/>
                  </a:lnTo>
                  <a:lnTo>
                    <a:pt x="1172820" y="201224"/>
                  </a:lnTo>
                  <a:lnTo>
                    <a:pt x="1164268" y="192819"/>
                  </a:lnTo>
                  <a:lnTo>
                    <a:pt x="1155570" y="184566"/>
                  </a:lnTo>
                  <a:lnTo>
                    <a:pt x="1146729" y="176465"/>
                  </a:lnTo>
                  <a:lnTo>
                    <a:pt x="1137749" y="168519"/>
                  </a:lnTo>
                  <a:lnTo>
                    <a:pt x="1128631" y="160732"/>
                  </a:lnTo>
                  <a:lnTo>
                    <a:pt x="1119379" y="153105"/>
                  </a:lnTo>
                  <a:lnTo>
                    <a:pt x="1109995" y="145641"/>
                  </a:lnTo>
                  <a:lnTo>
                    <a:pt x="1100482" y="138341"/>
                  </a:lnTo>
                  <a:lnTo>
                    <a:pt x="1090843" y="131209"/>
                  </a:lnTo>
                  <a:lnTo>
                    <a:pt x="1081082" y="124246"/>
                  </a:lnTo>
                  <a:lnTo>
                    <a:pt x="1071200" y="117455"/>
                  </a:lnTo>
                  <a:lnTo>
                    <a:pt x="1061201" y="110836"/>
                  </a:lnTo>
                  <a:lnTo>
                    <a:pt x="1051088" y="104394"/>
                  </a:lnTo>
                  <a:lnTo>
                    <a:pt x="1040864" y="98129"/>
                  </a:lnTo>
                  <a:lnTo>
                    <a:pt x="1030533" y="92043"/>
                  </a:lnTo>
                  <a:lnTo>
                    <a:pt x="1020097" y="86139"/>
                  </a:lnTo>
                  <a:lnTo>
                    <a:pt x="1009559" y="80417"/>
                  </a:lnTo>
                  <a:lnTo>
                    <a:pt x="998923" y="74880"/>
                  </a:lnTo>
                  <a:lnTo>
                    <a:pt x="988193" y="69530"/>
                  </a:lnTo>
                  <a:lnTo>
                    <a:pt x="977370" y="64368"/>
                  </a:lnTo>
                  <a:lnTo>
                    <a:pt x="966459" y="59396"/>
                  </a:lnTo>
                  <a:lnTo>
                    <a:pt x="955463" y="54614"/>
                  </a:lnTo>
                  <a:lnTo>
                    <a:pt x="944385" y="50026"/>
                  </a:lnTo>
                  <a:lnTo>
                    <a:pt x="933229" y="45631"/>
                  </a:lnTo>
                  <a:lnTo>
                    <a:pt x="921997" y="41432"/>
                  </a:lnTo>
                  <a:lnTo>
                    <a:pt x="910694" y="37429"/>
                  </a:lnTo>
                  <a:lnTo>
                    <a:pt x="899323" y="33625"/>
                  </a:lnTo>
                  <a:lnTo>
                    <a:pt x="887888" y="30019"/>
                  </a:lnTo>
                  <a:lnTo>
                    <a:pt x="876391" y="26614"/>
                  </a:lnTo>
                  <a:lnTo>
                    <a:pt x="864836" y="23409"/>
                  </a:lnTo>
                  <a:lnTo>
                    <a:pt x="853228" y="20407"/>
                  </a:lnTo>
                  <a:lnTo>
                    <a:pt x="841568" y="17608"/>
                  </a:lnTo>
                  <a:lnTo>
                    <a:pt x="829862" y="15013"/>
                  </a:lnTo>
                  <a:lnTo>
                    <a:pt x="818112" y="12622"/>
                  </a:lnTo>
                  <a:lnTo>
                    <a:pt x="806322" y="10437"/>
                  </a:lnTo>
                  <a:lnTo>
                    <a:pt x="794496" y="8458"/>
                  </a:lnTo>
                  <a:lnTo>
                    <a:pt x="782637" y="6686"/>
                  </a:lnTo>
                  <a:lnTo>
                    <a:pt x="770749" y="5120"/>
                  </a:lnTo>
                  <a:lnTo>
                    <a:pt x="758835" y="3763"/>
                  </a:lnTo>
                  <a:lnTo>
                    <a:pt x="746900" y="2614"/>
                  </a:lnTo>
                  <a:lnTo>
                    <a:pt x="734946" y="1673"/>
                  </a:lnTo>
                  <a:lnTo>
                    <a:pt x="722978" y="941"/>
                  </a:lnTo>
                  <a:lnTo>
                    <a:pt x="710999" y="418"/>
                  </a:lnTo>
                  <a:lnTo>
                    <a:pt x="699012" y="104"/>
                  </a:lnTo>
                  <a:lnTo>
                    <a:pt x="687022" y="0"/>
                  </a:lnTo>
                  <a:lnTo>
                    <a:pt x="675032" y="104"/>
                  </a:lnTo>
                  <a:lnTo>
                    <a:pt x="663045" y="418"/>
                  </a:lnTo>
                  <a:lnTo>
                    <a:pt x="651066" y="941"/>
                  </a:lnTo>
                  <a:lnTo>
                    <a:pt x="639098" y="1673"/>
                  </a:lnTo>
                  <a:lnTo>
                    <a:pt x="627144" y="2614"/>
                  </a:lnTo>
                  <a:lnTo>
                    <a:pt x="615208" y="3763"/>
                  </a:lnTo>
                  <a:lnTo>
                    <a:pt x="603295" y="5120"/>
                  </a:lnTo>
                  <a:lnTo>
                    <a:pt x="591407" y="6686"/>
                  </a:lnTo>
                  <a:lnTo>
                    <a:pt x="579548" y="8458"/>
                  </a:lnTo>
                  <a:lnTo>
                    <a:pt x="567722" y="10437"/>
                  </a:lnTo>
                  <a:lnTo>
                    <a:pt x="555932" y="12622"/>
                  </a:lnTo>
                  <a:lnTo>
                    <a:pt x="544182" y="15013"/>
                  </a:lnTo>
                  <a:lnTo>
                    <a:pt x="532475" y="17608"/>
                  </a:lnTo>
                  <a:lnTo>
                    <a:pt x="520816" y="20407"/>
                  </a:lnTo>
                  <a:lnTo>
                    <a:pt x="509207" y="23409"/>
                  </a:lnTo>
                  <a:lnTo>
                    <a:pt x="497653" y="26614"/>
                  </a:lnTo>
                  <a:lnTo>
                    <a:pt x="486156" y="30019"/>
                  </a:lnTo>
                  <a:lnTo>
                    <a:pt x="474720" y="33625"/>
                  </a:lnTo>
                  <a:lnTo>
                    <a:pt x="463349" y="37429"/>
                  </a:lnTo>
                  <a:lnTo>
                    <a:pt x="452046" y="41432"/>
                  </a:lnTo>
                  <a:lnTo>
                    <a:pt x="440815" y="45631"/>
                  </a:lnTo>
                  <a:lnTo>
                    <a:pt x="429659" y="50026"/>
                  </a:lnTo>
                  <a:lnTo>
                    <a:pt x="418581" y="54614"/>
                  </a:lnTo>
                  <a:lnTo>
                    <a:pt x="407585" y="59396"/>
                  </a:lnTo>
                  <a:lnTo>
                    <a:pt x="396674" y="64368"/>
                  </a:lnTo>
                  <a:lnTo>
                    <a:pt x="385851" y="69530"/>
                  </a:lnTo>
                  <a:lnTo>
                    <a:pt x="375120" y="74880"/>
                  </a:lnTo>
                  <a:lnTo>
                    <a:pt x="364484" y="80417"/>
                  </a:lnTo>
                  <a:lnTo>
                    <a:pt x="353947" y="86139"/>
                  </a:lnTo>
                  <a:lnTo>
                    <a:pt x="343511" y="92043"/>
                  </a:lnTo>
                  <a:lnTo>
                    <a:pt x="333179" y="98129"/>
                  </a:lnTo>
                  <a:lnTo>
                    <a:pt x="322955" y="104394"/>
                  </a:lnTo>
                  <a:lnTo>
                    <a:pt x="312843" y="110836"/>
                  </a:lnTo>
                  <a:lnTo>
                    <a:pt x="302844" y="117455"/>
                  </a:lnTo>
                  <a:lnTo>
                    <a:pt x="292962" y="124246"/>
                  </a:lnTo>
                  <a:lnTo>
                    <a:pt x="283200" y="131209"/>
                  </a:lnTo>
                  <a:lnTo>
                    <a:pt x="273561" y="138341"/>
                  </a:lnTo>
                  <a:lnTo>
                    <a:pt x="264049" y="145641"/>
                  </a:lnTo>
                  <a:lnTo>
                    <a:pt x="254665" y="153105"/>
                  </a:lnTo>
                  <a:lnTo>
                    <a:pt x="245412" y="160732"/>
                  </a:lnTo>
                  <a:lnTo>
                    <a:pt x="236295" y="168519"/>
                  </a:lnTo>
                  <a:lnTo>
                    <a:pt x="227314" y="176465"/>
                  </a:lnTo>
                  <a:lnTo>
                    <a:pt x="218474" y="184566"/>
                  </a:lnTo>
                  <a:lnTo>
                    <a:pt x="209776" y="192819"/>
                  </a:lnTo>
                  <a:lnTo>
                    <a:pt x="201224" y="201224"/>
                  </a:lnTo>
                  <a:lnTo>
                    <a:pt x="192819" y="209776"/>
                  </a:lnTo>
                  <a:lnTo>
                    <a:pt x="184566" y="218474"/>
                  </a:lnTo>
                  <a:lnTo>
                    <a:pt x="176465" y="227314"/>
                  </a:lnTo>
                  <a:lnTo>
                    <a:pt x="168519" y="236295"/>
                  </a:lnTo>
                  <a:lnTo>
                    <a:pt x="160732" y="245412"/>
                  </a:lnTo>
                  <a:lnTo>
                    <a:pt x="153105" y="254665"/>
                  </a:lnTo>
                  <a:lnTo>
                    <a:pt x="145641" y="264049"/>
                  </a:lnTo>
                  <a:lnTo>
                    <a:pt x="138341" y="273561"/>
                  </a:lnTo>
                  <a:lnTo>
                    <a:pt x="131209" y="283200"/>
                  </a:lnTo>
                  <a:lnTo>
                    <a:pt x="124246" y="292962"/>
                  </a:lnTo>
                  <a:lnTo>
                    <a:pt x="117455" y="302844"/>
                  </a:lnTo>
                  <a:lnTo>
                    <a:pt x="110836" y="312843"/>
                  </a:lnTo>
                  <a:lnTo>
                    <a:pt x="104394" y="322955"/>
                  </a:lnTo>
                  <a:lnTo>
                    <a:pt x="98129" y="333179"/>
                  </a:lnTo>
                  <a:lnTo>
                    <a:pt x="92043" y="343511"/>
                  </a:lnTo>
                  <a:lnTo>
                    <a:pt x="86139" y="353947"/>
                  </a:lnTo>
                  <a:lnTo>
                    <a:pt x="80417" y="364484"/>
                  </a:lnTo>
                  <a:lnTo>
                    <a:pt x="74880" y="375120"/>
                  </a:lnTo>
                  <a:lnTo>
                    <a:pt x="69530" y="385851"/>
                  </a:lnTo>
                  <a:lnTo>
                    <a:pt x="64368" y="396674"/>
                  </a:lnTo>
                  <a:lnTo>
                    <a:pt x="59396" y="407585"/>
                  </a:lnTo>
                  <a:lnTo>
                    <a:pt x="54614" y="418581"/>
                  </a:lnTo>
                  <a:lnTo>
                    <a:pt x="50026" y="429659"/>
                  </a:lnTo>
                  <a:lnTo>
                    <a:pt x="45631" y="440815"/>
                  </a:lnTo>
                  <a:lnTo>
                    <a:pt x="41432" y="452046"/>
                  </a:lnTo>
                  <a:lnTo>
                    <a:pt x="37429" y="463349"/>
                  </a:lnTo>
                  <a:lnTo>
                    <a:pt x="33625" y="474720"/>
                  </a:lnTo>
                  <a:lnTo>
                    <a:pt x="30019" y="486156"/>
                  </a:lnTo>
                  <a:lnTo>
                    <a:pt x="26614" y="497653"/>
                  </a:lnTo>
                  <a:lnTo>
                    <a:pt x="23409" y="509207"/>
                  </a:lnTo>
                  <a:lnTo>
                    <a:pt x="20407" y="520816"/>
                  </a:lnTo>
                  <a:lnTo>
                    <a:pt x="17608" y="532475"/>
                  </a:lnTo>
                  <a:lnTo>
                    <a:pt x="15013" y="544182"/>
                  </a:lnTo>
                  <a:lnTo>
                    <a:pt x="12622" y="555932"/>
                  </a:lnTo>
                  <a:lnTo>
                    <a:pt x="10437" y="567722"/>
                  </a:lnTo>
                  <a:lnTo>
                    <a:pt x="8458" y="579548"/>
                  </a:lnTo>
                  <a:lnTo>
                    <a:pt x="6686" y="591407"/>
                  </a:lnTo>
                  <a:lnTo>
                    <a:pt x="5120" y="603295"/>
                  </a:lnTo>
                  <a:lnTo>
                    <a:pt x="3763" y="615208"/>
                  </a:lnTo>
                  <a:lnTo>
                    <a:pt x="2614" y="627144"/>
                  </a:lnTo>
                  <a:lnTo>
                    <a:pt x="1673" y="639098"/>
                  </a:lnTo>
                  <a:lnTo>
                    <a:pt x="941" y="651066"/>
                  </a:lnTo>
                  <a:lnTo>
                    <a:pt x="418" y="663045"/>
                  </a:lnTo>
                  <a:lnTo>
                    <a:pt x="104" y="675032"/>
                  </a:lnTo>
                  <a:lnTo>
                    <a:pt x="0" y="687022"/>
                  </a:lnTo>
                  <a:lnTo>
                    <a:pt x="104" y="699012"/>
                  </a:lnTo>
                  <a:lnTo>
                    <a:pt x="418" y="710999"/>
                  </a:lnTo>
                  <a:lnTo>
                    <a:pt x="941" y="722978"/>
                  </a:lnTo>
                  <a:lnTo>
                    <a:pt x="1673" y="734946"/>
                  </a:lnTo>
                  <a:lnTo>
                    <a:pt x="2614" y="746900"/>
                  </a:lnTo>
                  <a:lnTo>
                    <a:pt x="3763" y="758835"/>
                  </a:lnTo>
                  <a:lnTo>
                    <a:pt x="5120" y="770749"/>
                  </a:lnTo>
                  <a:lnTo>
                    <a:pt x="6686" y="782637"/>
                  </a:lnTo>
                  <a:lnTo>
                    <a:pt x="8458" y="794496"/>
                  </a:lnTo>
                  <a:lnTo>
                    <a:pt x="10437" y="806322"/>
                  </a:lnTo>
                  <a:lnTo>
                    <a:pt x="12622" y="818112"/>
                  </a:lnTo>
                  <a:lnTo>
                    <a:pt x="15013" y="829862"/>
                  </a:lnTo>
                  <a:lnTo>
                    <a:pt x="17608" y="841568"/>
                  </a:lnTo>
                  <a:lnTo>
                    <a:pt x="20407" y="853228"/>
                  </a:lnTo>
                  <a:lnTo>
                    <a:pt x="23409" y="864836"/>
                  </a:lnTo>
                  <a:lnTo>
                    <a:pt x="26614" y="876391"/>
                  </a:lnTo>
                  <a:lnTo>
                    <a:pt x="30019" y="887888"/>
                  </a:lnTo>
                  <a:lnTo>
                    <a:pt x="33625" y="899323"/>
                  </a:lnTo>
                  <a:lnTo>
                    <a:pt x="37429" y="910694"/>
                  </a:lnTo>
                  <a:lnTo>
                    <a:pt x="41432" y="921997"/>
                  </a:lnTo>
                  <a:lnTo>
                    <a:pt x="45631" y="933229"/>
                  </a:lnTo>
                  <a:lnTo>
                    <a:pt x="50026" y="944385"/>
                  </a:lnTo>
                  <a:lnTo>
                    <a:pt x="54614" y="955463"/>
                  </a:lnTo>
                  <a:lnTo>
                    <a:pt x="59396" y="966459"/>
                  </a:lnTo>
                  <a:lnTo>
                    <a:pt x="64368" y="977370"/>
                  </a:lnTo>
                  <a:lnTo>
                    <a:pt x="69530" y="988193"/>
                  </a:lnTo>
                  <a:lnTo>
                    <a:pt x="74880" y="998923"/>
                  </a:lnTo>
                  <a:lnTo>
                    <a:pt x="80417" y="1009559"/>
                  </a:lnTo>
                  <a:lnTo>
                    <a:pt x="86139" y="1020097"/>
                  </a:lnTo>
                  <a:lnTo>
                    <a:pt x="92043" y="1030533"/>
                  </a:lnTo>
                  <a:lnTo>
                    <a:pt x="98129" y="1040864"/>
                  </a:lnTo>
                  <a:lnTo>
                    <a:pt x="104394" y="1051088"/>
                  </a:lnTo>
                  <a:lnTo>
                    <a:pt x="110836" y="1061201"/>
                  </a:lnTo>
                  <a:lnTo>
                    <a:pt x="117455" y="1071200"/>
                  </a:lnTo>
                  <a:lnTo>
                    <a:pt x="124246" y="1081082"/>
                  </a:lnTo>
                  <a:lnTo>
                    <a:pt x="131209" y="1090843"/>
                  </a:lnTo>
                  <a:lnTo>
                    <a:pt x="138341" y="1100482"/>
                  </a:lnTo>
                  <a:lnTo>
                    <a:pt x="145641" y="1109995"/>
                  </a:lnTo>
                  <a:lnTo>
                    <a:pt x="153105" y="1119379"/>
                  </a:lnTo>
                  <a:lnTo>
                    <a:pt x="160732" y="1128631"/>
                  </a:lnTo>
                  <a:lnTo>
                    <a:pt x="168519" y="1137749"/>
                  </a:lnTo>
                  <a:lnTo>
                    <a:pt x="176465" y="1146729"/>
                  </a:lnTo>
                  <a:lnTo>
                    <a:pt x="184566" y="1155570"/>
                  </a:lnTo>
                  <a:lnTo>
                    <a:pt x="192819" y="1164268"/>
                  </a:lnTo>
                  <a:lnTo>
                    <a:pt x="201224" y="1172820"/>
                  </a:lnTo>
                  <a:lnTo>
                    <a:pt x="209776" y="1181224"/>
                  </a:lnTo>
                  <a:lnTo>
                    <a:pt x="218474" y="1189478"/>
                  </a:lnTo>
                  <a:lnTo>
                    <a:pt x="227314" y="1197579"/>
                  </a:lnTo>
                  <a:lnTo>
                    <a:pt x="236295" y="1205524"/>
                  </a:lnTo>
                  <a:lnTo>
                    <a:pt x="245412" y="1213311"/>
                  </a:lnTo>
                  <a:lnTo>
                    <a:pt x="254665" y="1220938"/>
                  </a:lnTo>
                  <a:lnTo>
                    <a:pt x="264049" y="1228403"/>
                  </a:lnTo>
                  <a:lnTo>
                    <a:pt x="273561" y="1235702"/>
                  </a:lnTo>
                  <a:lnTo>
                    <a:pt x="283200" y="1242835"/>
                  </a:lnTo>
                  <a:lnTo>
                    <a:pt x="292962" y="1249798"/>
                  </a:lnTo>
                  <a:lnTo>
                    <a:pt x="302844" y="1256589"/>
                  </a:lnTo>
                  <a:lnTo>
                    <a:pt x="312843" y="1263207"/>
                  </a:lnTo>
                  <a:lnTo>
                    <a:pt x="322955" y="1269650"/>
                  </a:lnTo>
                  <a:lnTo>
                    <a:pt x="333179" y="1275915"/>
                  </a:lnTo>
                  <a:lnTo>
                    <a:pt x="343511" y="1282001"/>
                  </a:lnTo>
                  <a:lnTo>
                    <a:pt x="353947" y="1287905"/>
                  </a:lnTo>
                  <a:lnTo>
                    <a:pt x="364484" y="1293627"/>
                  </a:lnTo>
                  <a:lnTo>
                    <a:pt x="375120" y="1299163"/>
                  </a:lnTo>
                  <a:lnTo>
                    <a:pt x="385851" y="1304513"/>
                  </a:lnTo>
                  <a:lnTo>
                    <a:pt x="396674" y="1309676"/>
                  </a:lnTo>
                  <a:lnTo>
                    <a:pt x="407585" y="1314648"/>
                  </a:lnTo>
                  <a:lnTo>
                    <a:pt x="418581" y="1319429"/>
                  </a:lnTo>
                  <a:lnTo>
                    <a:pt x="429659" y="1324018"/>
                  </a:lnTo>
                  <a:lnTo>
                    <a:pt x="440815" y="1328412"/>
                  </a:lnTo>
                  <a:lnTo>
                    <a:pt x="452046" y="1332612"/>
                  </a:lnTo>
                  <a:lnTo>
                    <a:pt x="463349" y="1336614"/>
                  </a:lnTo>
                  <a:lnTo>
                    <a:pt x="474720" y="1340419"/>
                  </a:lnTo>
                  <a:lnTo>
                    <a:pt x="486156" y="1344025"/>
                  </a:lnTo>
                  <a:lnTo>
                    <a:pt x="497653" y="1347430"/>
                  </a:lnTo>
                  <a:lnTo>
                    <a:pt x="509207" y="1350634"/>
                  </a:lnTo>
                  <a:lnTo>
                    <a:pt x="520816" y="1353637"/>
                  </a:lnTo>
                  <a:lnTo>
                    <a:pt x="532475" y="1356436"/>
                  </a:lnTo>
                  <a:lnTo>
                    <a:pt x="544182" y="1359031"/>
                  </a:lnTo>
                  <a:lnTo>
                    <a:pt x="555932" y="1361422"/>
                  </a:lnTo>
                  <a:lnTo>
                    <a:pt x="567722" y="1363607"/>
                  </a:lnTo>
                  <a:lnTo>
                    <a:pt x="579548" y="1365586"/>
                  </a:lnTo>
                  <a:lnTo>
                    <a:pt x="591407" y="1367358"/>
                  </a:lnTo>
                  <a:lnTo>
                    <a:pt x="603295" y="1368923"/>
                  </a:lnTo>
                  <a:lnTo>
                    <a:pt x="615208" y="1370281"/>
                  </a:lnTo>
                  <a:lnTo>
                    <a:pt x="627144" y="1371430"/>
                  </a:lnTo>
                  <a:lnTo>
                    <a:pt x="639098" y="1372371"/>
                  </a:lnTo>
                  <a:lnTo>
                    <a:pt x="651066" y="1373103"/>
                  </a:lnTo>
                  <a:lnTo>
                    <a:pt x="663045" y="1373626"/>
                  </a:lnTo>
                  <a:lnTo>
                    <a:pt x="675032" y="1373940"/>
                  </a:lnTo>
                  <a:lnTo>
                    <a:pt x="687022" y="1374044"/>
                  </a:lnTo>
                  <a:lnTo>
                    <a:pt x="699012" y="1373940"/>
                  </a:lnTo>
                  <a:lnTo>
                    <a:pt x="710999" y="1373626"/>
                  </a:lnTo>
                  <a:lnTo>
                    <a:pt x="722978" y="1373103"/>
                  </a:lnTo>
                  <a:lnTo>
                    <a:pt x="734946" y="1372371"/>
                  </a:lnTo>
                  <a:lnTo>
                    <a:pt x="746900" y="1371430"/>
                  </a:lnTo>
                  <a:lnTo>
                    <a:pt x="758835" y="1370281"/>
                  </a:lnTo>
                  <a:lnTo>
                    <a:pt x="770749" y="1368923"/>
                  </a:lnTo>
                  <a:lnTo>
                    <a:pt x="782637" y="1367358"/>
                  </a:lnTo>
                  <a:lnTo>
                    <a:pt x="794496" y="1365586"/>
                  </a:lnTo>
                  <a:lnTo>
                    <a:pt x="806322" y="1363607"/>
                  </a:lnTo>
                  <a:lnTo>
                    <a:pt x="818112" y="1361422"/>
                  </a:lnTo>
                  <a:lnTo>
                    <a:pt x="829862" y="1359031"/>
                  </a:lnTo>
                  <a:lnTo>
                    <a:pt x="841568" y="1356436"/>
                  </a:lnTo>
                  <a:lnTo>
                    <a:pt x="853228" y="1353637"/>
                  </a:lnTo>
                  <a:lnTo>
                    <a:pt x="864836" y="1350634"/>
                  </a:lnTo>
                  <a:lnTo>
                    <a:pt x="876391" y="1347430"/>
                  </a:lnTo>
                  <a:lnTo>
                    <a:pt x="887888" y="1344025"/>
                  </a:lnTo>
                  <a:lnTo>
                    <a:pt x="899323" y="1340419"/>
                  </a:lnTo>
                  <a:lnTo>
                    <a:pt x="910694" y="1336614"/>
                  </a:lnTo>
                  <a:lnTo>
                    <a:pt x="921997" y="1332612"/>
                  </a:lnTo>
                  <a:lnTo>
                    <a:pt x="933229" y="1328412"/>
                  </a:lnTo>
                  <a:lnTo>
                    <a:pt x="944385" y="1324018"/>
                  </a:lnTo>
                  <a:lnTo>
                    <a:pt x="955463" y="1319429"/>
                  </a:lnTo>
                  <a:lnTo>
                    <a:pt x="966459" y="1314648"/>
                  </a:lnTo>
                  <a:lnTo>
                    <a:pt x="977370" y="1309676"/>
                  </a:lnTo>
                  <a:lnTo>
                    <a:pt x="988193" y="1304513"/>
                  </a:lnTo>
                  <a:lnTo>
                    <a:pt x="998923" y="1299163"/>
                  </a:lnTo>
                  <a:lnTo>
                    <a:pt x="1009559" y="1293627"/>
                  </a:lnTo>
                  <a:lnTo>
                    <a:pt x="1020097" y="1287905"/>
                  </a:lnTo>
                  <a:lnTo>
                    <a:pt x="1030533" y="1282001"/>
                  </a:lnTo>
                  <a:lnTo>
                    <a:pt x="1040864" y="1275915"/>
                  </a:lnTo>
                  <a:lnTo>
                    <a:pt x="1051088" y="1269650"/>
                  </a:lnTo>
                  <a:lnTo>
                    <a:pt x="1061201" y="1263207"/>
                  </a:lnTo>
                  <a:lnTo>
                    <a:pt x="1071200" y="1256589"/>
                  </a:lnTo>
                  <a:lnTo>
                    <a:pt x="1081082" y="1249798"/>
                  </a:lnTo>
                  <a:lnTo>
                    <a:pt x="1090843" y="1242835"/>
                  </a:lnTo>
                  <a:lnTo>
                    <a:pt x="1100482" y="1235702"/>
                  </a:lnTo>
                  <a:lnTo>
                    <a:pt x="1109995" y="1228403"/>
                  </a:lnTo>
                  <a:lnTo>
                    <a:pt x="1119379" y="1220938"/>
                  </a:lnTo>
                  <a:lnTo>
                    <a:pt x="1128631" y="1213311"/>
                  </a:lnTo>
                  <a:lnTo>
                    <a:pt x="1137749" y="1205524"/>
                  </a:lnTo>
                  <a:lnTo>
                    <a:pt x="1146729" y="1197579"/>
                  </a:lnTo>
                  <a:lnTo>
                    <a:pt x="1155570" y="1189478"/>
                  </a:lnTo>
                  <a:lnTo>
                    <a:pt x="1164268" y="1181224"/>
                  </a:lnTo>
                  <a:lnTo>
                    <a:pt x="1172820" y="1172820"/>
                  </a:lnTo>
                  <a:lnTo>
                    <a:pt x="1181224" y="1164268"/>
                  </a:lnTo>
                  <a:lnTo>
                    <a:pt x="1189478" y="1155570"/>
                  </a:lnTo>
                  <a:lnTo>
                    <a:pt x="1197579" y="1146729"/>
                  </a:lnTo>
                  <a:lnTo>
                    <a:pt x="1205524" y="1137749"/>
                  </a:lnTo>
                  <a:lnTo>
                    <a:pt x="1213311" y="1128631"/>
                  </a:lnTo>
                  <a:lnTo>
                    <a:pt x="1220938" y="1119379"/>
                  </a:lnTo>
                  <a:lnTo>
                    <a:pt x="1228403" y="1109995"/>
                  </a:lnTo>
                  <a:lnTo>
                    <a:pt x="1235702" y="1100482"/>
                  </a:lnTo>
                  <a:lnTo>
                    <a:pt x="1242835" y="1090843"/>
                  </a:lnTo>
                  <a:lnTo>
                    <a:pt x="1249798" y="1081082"/>
                  </a:lnTo>
                  <a:lnTo>
                    <a:pt x="1256589" y="1071200"/>
                  </a:lnTo>
                  <a:lnTo>
                    <a:pt x="1263207" y="1061201"/>
                  </a:lnTo>
                  <a:lnTo>
                    <a:pt x="1269650" y="1051088"/>
                  </a:lnTo>
                  <a:lnTo>
                    <a:pt x="1275915" y="1040864"/>
                  </a:lnTo>
                  <a:lnTo>
                    <a:pt x="1282001" y="1030533"/>
                  </a:lnTo>
                  <a:lnTo>
                    <a:pt x="1287905" y="1020097"/>
                  </a:lnTo>
                  <a:lnTo>
                    <a:pt x="1293627" y="1009559"/>
                  </a:lnTo>
                  <a:lnTo>
                    <a:pt x="1299163" y="998923"/>
                  </a:lnTo>
                  <a:lnTo>
                    <a:pt x="1304513" y="988193"/>
                  </a:lnTo>
                  <a:lnTo>
                    <a:pt x="1309676" y="977370"/>
                  </a:lnTo>
                  <a:lnTo>
                    <a:pt x="1314648" y="966459"/>
                  </a:lnTo>
                  <a:lnTo>
                    <a:pt x="1319429" y="955463"/>
                  </a:lnTo>
                  <a:lnTo>
                    <a:pt x="1324018" y="944385"/>
                  </a:lnTo>
                  <a:lnTo>
                    <a:pt x="1328412" y="933229"/>
                  </a:lnTo>
                  <a:lnTo>
                    <a:pt x="1332612" y="921997"/>
                  </a:lnTo>
                  <a:lnTo>
                    <a:pt x="1336614" y="910694"/>
                  </a:lnTo>
                  <a:lnTo>
                    <a:pt x="1340419" y="899323"/>
                  </a:lnTo>
                  <a:lnTo>
                    <a:pt x="1344025" y="887888"/>
                  </a:lnTo>
                  <a:lnTo>
                    <a:pt x="1347430" y="876391"/>
                  </a:lnTo>
                  <a:lnTo>
                    <a:pt x="1350634" y="864836"/>
                  </a:lnTo>
                  <a:lnTo>
                    <a:pt x="1353637" y="853228"/>
                  </a:lnTo>
                  <a:lnTo>
                    <a:pt x="1356436" y="841568"/>
                  </a:lnTo>
                  <a:lnTo>
                    <a:pt x="1359031" y="829862"/>
                  </a:lnTo>
                  <a:lnTo>
                    <a:pt x="1361422" y="818112"/>
                  </a:lnTo>
                  <a:lnTo>
                    <a:pt x="1363607" y="806322"/>
                  </a:lnTo>
                  <a:lnTo>
                    <a:pt x="1365586" y="794496"/>
                  </a:lnTo>
                  <a:lnTo>
                    <a:pt x="1367358" y="782637"/>
                  </a:lnTo>
                  <a:lnTo>
                    <a:pt x="1368923" y="770749"/>
                  </a:lnTo>
                  <a:lnTo>
                    <a:pt x="1370281" y="758835"/>
                  </a:lnTo>
                  <a:lnTo>
                    <a:pt x="1371430" y="746900"/>
                  </a:lnTo>
                  <a:lnTo>
                    <a:pt x="1372371" y="734946"/>
                  </a:lnTo>
                  <a:lnTo>
                    <a:pt x="1373103" y="722978"/>
                  </a:lnTo>
                  <a:lnTo>
                    <a:pt x="1373626" y="710999"/>
                  </a:lnTo>
                  <a:lnTo>
                    <a:pt x="1373940" y="699012"/>
                  </a:lnTo>
                  <a:lnTo>
                    <a:pt x="1374044" y="687022"/>
                  </a:lnTo>
                </a:path>
              </a:pathLst>
            </a:custGeom>
            <a:noFill/>
            <a:ln cap="flat" cmpd="sng" w="15100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4525042" y="2674878"/>
              <a:ext cx="1832059" cy="1832059"/>
            </a:xfrm>
            <a:custGeom>
              <a:rect b="b" l="l" r="r" t="t"/>
              <a:pathLst>
                <a:path extrusionOk="0" h="1832059" w="1832059">
                  <a:moveTo>
                    <a:pt x="1832059" y="916029"/>
                  </a:moveTo>
                  <a:lnTo>
                    <a:pt x="1831920" y="900042"/>
                  </a:lnTo>
                  <a:lnTo>
                    <a:pt x="1831501" y="884060"/>
                  </a:lnTo>
                  <a:lnTo>
                    <a:pt x="1830804" y="868088"/>
                  </a:lnTo>
                  <a:lnTo>
                    <a:pt x="1829828" y="852130"/>
                  </a:lnTo>
                  <a:lnTo>
                    <a:pt x="1828573" y="836192"/>
                  </a:lnTo>
                  <a:lnTo>
                    <a:pt x="1827041" y="820278"/>
                  </a:lnTo>
                  <a:lnTo>
                    <a:pt x="1825231" y="804393"/>
                  </a:lnTo>
                  <a:lnTo>
                    <a:pt x="1823144" y="788543"/>
                  </a:lnTo>
                  <a:lnTo>
                    <a:pt x="1820781" y="772731"/>
                  </a:lnTo>
                  <a:lnTo>
                    <a:pt x="1818142" y="756962"/>
                  </a:lnTo>
                  <a:lnTo>
                    <a:pt x="1815229" y="741243"/>
                  </a:lnTo>
                  <a:lnTo>
                    <a:pt x="1812042" y="725576"/>
                  </a:lnTo>
                  <a:lnTo>
                    <a:pt x="1808581" y="709967"/>
                  </a:lnTo>
                  <a:lnTo>
                    <a:pt x="1804849" y="694422"/>
                  </a:lnTo>
                  <a:lnTo>
                    <a:pt x="1800846" y="678943"/>
                  </a:lnTo>
                  <a:lnTo>
                    <a:pt x="1796574" y="663537"/>
                  </a:lnTo>
                  <a:lnTo>
                    <a:pt x="1792033" y="648208"/>
                  </a:lnTo>
                  <a:lnTo>
                    <a:pt x="1787225" y="632961"/>
                  </a:lnTo>
                  <a:lnTo>
                    <a:pt x="1782152" y="617799"/>
                  </a:lnTo>
                  <a:lnTo>
                    <a:pt x="1776816" y="602729"/>
                  </a:lnTo>
                  <a:lnTo>
                    <a:pt x="1771217" y="587754"/>
                  </a:lnTo>
                  <a:lnTo>
                    <a:pt x="1765357" y="572878"/>
                  </a:lnTo>
                  <a:lnTo>
                    <a:pt x="1759239" y="558108"/>
                  </a:lnTo>
                  <a:lnTo>
                    <a:pt x="1752864" y="543446"/>
                  </a:lnTo>
                  <a:lnTo>
                    <a:pt x="1746234" y="528898"/>
                  </a:lnTo>
                  <a:lnTo>
                    <a:pt x="1739351" y="514468"/>
                  </a:lnTo>
                  <a:lnTo>
                    <a:pt x="1732218" y="500160"/>
                  </a:lnTo>
                  <a:lnTo>
                    <a:pt x="1724836" y="485979"/>
                  </a:lnTo>
                  <a:lnTo>
                    <a:pt x="1717207" y="471929"/>
                  </a:lnTo>
                  <a:lnTo>
                    <a:pt x="1709334" y="458014"/>
                  </a:lnTo>
                  <a:lnTo>
                    <a:pt x="1701220" y="444239"/>
                  </a:lnTo>
                  <a:lnTo>
                    <a:pt x="1692867" y="430607"/>
                  </a:lnTo>
                  <a:lnTo>
                    <a:pt x="1684276" y="417124"/>
                  </a:lnTo>
                  <a:lnTo>
                    <a:pt x="1675452" y="403792"/>
                  </a:lnTo>
                  <a:lnTo>
                    <a:pt x="1666397" y="390616"/>
                  </a:lnTo>
                  <a:lnTo>
                    <a:pt x="1657113" y="377600"/>
                  </a:lnTo>
                  <a:lnTo>
                    <a:pt x="1647603" y="364749"/>
                  </a:lnTo>
                  <a:lnTo>
                    <a:pt x="1637871" y="352065"/>
                  </a:lnTo>
                  <a:lnTo>
                    <a:pt x="1627918" y="339553"/>
                  </a:lnTo>
                  <a:lnTo>
                    <a:pt x="1617749" y="327217"/>
                  </a:lnTo>
                  <a:lnTo>
                    <a:pt x="1607366" y="315060"/>
                  </a:lnTo>
                  <a:lnTo>
                    <a:pt x="1596772" y="303086"/>
                  </a:lnTo>
                  <a:lnTo>
                    <a:pt x="1585971" y="291298"/>
                  </a:lnTo>
                  <a:lnTo>
                    <a:pt x="1574966" y="279702"/>
                  </a:lnTo>
                  <a:lnTo>
                    <a:pt x="1563760" y="268298"/>
                  </a:lnTo>
                  <a:lnTo>
                    <a:pt x="1552357" y="257093"/>
                  </a:lnTo>
                  <a:lnTo>
                    <a:pt x="1540760" y="246088"/>
                  </a:lnTo>
                  <a:lnTo>
                    <a:pt x="1528973" y="235286"/>
                  </a:lnTo>
                  <a:lnTo>
                    <a:pt x="1516999" y="224693"/>
                  </a:lnTo>
                  <a:lnTo>
                    <a:pt x="1504842" y="214310"/>
                  </a:lnTo>
                  <a:lnTo>
                    <a:pt x="1492505" y="204140"/>
                  </a:lnTo>
                  <a:lnTo>
                    <a:pt x="1479994" y="194188"/>
                  </a:lnTo>
                  <a:lnTo>
                    <a:pt x="1467310" y="184455"/>
                  </a:lnTo>
                  <a:lnTo>
                    <a:pt x="1454458" y="174946"/>
                  </a:lnTo>
                  <a:lnTo>
                    <a:pt x="1441442" y="165662"/>
                  </a:lnTo>
                  <a:lnTo>
                    <a:pt x="1428267" y="156606"/>
                  </a:lnTo>
                  <a:lnTo>
                    <a:pt x="1414935" y="147782"/>
                  </a:lnTo>
                  <a:lnTo>
                    <a:pt x="1401451" y="139192"/>
                  </a:lnTo>
                  <a:lnTo>
                    <a:pt x="1387819" y="130839"/>
                  </a:lnTo>
                  <a:lnTo>
                    <a:pt x="1374044" y="122724"/>
                  </a:lnTo>
                  <a:lnTo>
                    <a:pt x="1360129" y="114852"/>
                  </a:lnTo>
                  <a:lnTo>
                    <a:pt x="1346079" y="107223"/>
                  </a:lnTo>
                  <a:lnTo>
                    <a:pt x="1331898" y="99841"/>
                  </a:lnTo>
                  <a:lnTo>
                    <a:pt x="1317590" y="92707"/>
                  </a:lnTo>
                  <a:lnTo>
                    <a:pt x="1303160" y="85824"/>
                  </a:lnTo>
                  <a:lnTo>
                    <a:pt x="1288612" y="79194"/>
                  </a:lnTo>
                  <a:lnTo>
                    <a:pt x="1273951" y="72819"/>
                  </a:lnTo>
                  <a:lnTo>
                    <a:pt x="1259180" y="66701"/>
                  </a:lnTo>
                  <a:lnTo>
                    <a:pt x="1244305" y="60842"/>
                  </a:lnTo>
                  <a:lnTo>
                    <a:pt x="1229330" y="55243"/>
                  </a:lnTo>
                  <a:lnTo>
                    <a:pt x="1214259" y="49906"/>
                  </a:lnTo>
                  <a:lnTo>
                    <a:pt x="1199098" y="44833"/>
                  </a:lnTo>
                  <a:lnTo>
                    <a:pt x="1183850" y="40026"/>
                  </a:lnTo>
                  <a:lnTo>
                    <a:pt x="1168521" y="35485"/>
                  </a:lnTo>
                  <a:lnTo>
                    <a:pt x="1153115" y="31212"/>
                  </a:lnTo>
                  <a:lnTo>
                    <a:pt x="1137637" y="27209"/>
                  </a:lnTo>
                  <a:lnTo>
                    <a:pt x="1122091" y="23477"/>
                  </a:lnTo>
                  <a:lnTo>
                    <a:pt x="1106483" y="20017"/>
                  </a:lnTo>
                  <a:lnTo>
                    <a:pt x="1090816" y="16830"/>
                  </a:lnTo>
                  <a:lnTo>
                    <a:pt x="1075096" y="13916"/>
                  </a:lnTo>
                  <a:lnTo>
                    <a:pt x="1059328" y="11277"/>
                  </a:lnTo>
                  <a:lnTo>
                    <a:pt x="1043516" y="8914"/>
                  </a:lnTo>
                  <a:lnTo>
                    <a:pt x="1027665" y="6827"/>
                  </a:lnTo>
                  <a:lnTo>
                    <a:pt x="1011780" y="5018"/>
                  </a:lnTo>
                  <a:lnTo>
                    <a:pt x="995867" y="3485"/>
                  </a:lnTo>
                  <a:lnTo>
                    <a:pt x="979928" y="2231"/>
                  </a:lnTo>
                  <a:lnTo>
                    <a:pt x="963971" y="1255"/>
                  </a:lnTo>
                  <a:lnTo>
                    <a:pt x="947998" y="558"/>
                  </a:lnTo>
                  <a:lnTo>
                    <a:pt x="932016" y="139"/>
                  </a:lnTo>
                  <a:lnTo>
                    <a:pt x="916029" y="0"/>
                  </a:lnTo>
                  <a:lnTo>
                    <a:pt x="900042" y="139"/>
                  </a:lnTo>
                  <a:lnTo>
                    <a:pt x="884060" y="558"/>
                  </a:lnTo>
                  <a:lnTo>
                    <a:pt x="868088" y="1255"/>
                  </a:lnTo>
                  <a:lnTo>
                    <a:pt x="852130" y="2231"/>
                  </a:lnTo>
                  <a:lnTo>
                    <a:pt x="836192" y="3485"/>
                  </a:lnTo>
                  <a:lnTo>
                    <a:pt x="820278" y="5018"/>
                  </a:lnTo>
                  <a:lnTo>
                    <a:pt x="804393" y="6827"/>
                  </a:lnTo>
                  <a:lnTo>
                    <a:pt x="788543" y="8914"/>
                  </a:lnTo>
                  <a:lnTo>
                    <a:pt x="772731" y="11277"/>
                  </a:lnTo>
                  <a:lnTo>
                    <a:pt x="756962" y="13916"/>
                  </a:lnTo>
                  <a:lnTo>
                    <a:pt x="741243" y="16830"/>
                  </a:lnTo>
                  <a:lnTo>
                    <a:pt x="725576" y="20017"/>
                  </a:lnTo>
                  <a:lnTo>
                    <a:pt x="709967" y="23477"/>
                  </a:lnTo>
                  <a:lnTo>
                    <a:pt x="694422" y="27209"/>
                  </a:lnTo>
                  <a:lnTo>
                    <a:pt x="678943" y="31212"/>
                  </a:lnTo>
                  <a:lnTo>
                    <a:pt x="663537" y="35485"/>
                  </a:lnTo>
                  <a:lnTo>
                    <a:pt x="648208" y="40026"/>
                  </a:lnTo>
                  <a:lnTo>
                    <a:pt x="632961" y="44833"/>
                  </a:lnTo>
                  <a:lnTo>
                    <a:pt x="617799" y="49906"/>
                  </a:lnTo>
                  <a:lnTo>
                    <a:pt x="602729" y="55243"/>
                  </a:lnTo>
                  <a:lnTo>
                    <a:pt x="587754" y="60842"/>
                  </a:lnTo>
                  <a:lnTo>
                    <a:pt x="572878" y="66701"/>
                  </a:lnTo>
                  <a:lnTo>
                    <a:pt x="558108" y="72819"/>
                  </a:lnTo>
                  <a:lnTo>
                    <a:pt x="543446" y="79194"/>
                  </a:lnTo>
                  <a:lnTo>
                    <a:pt x="528898" y="85824"/>
                  </a:lnTo>
                  <a:lnTo>
                    <a:pt x="514468" y="92707"/>
                  </a:lnTo>
                  <a:lnTo>
                    <a:pt x="500160" y="99841"/>
                  </a:lnTo>
                  <a:lnTo>
                    <a:pt x="485979" y="107223"/>
                  </a:lnTo>
                  <a:lnTo>
                    <a:pt x="471929" y="114852"/>
                  </a:lnTo>
                  <a:lnTo>
                    <a:pt x="458014" y="122724"/>
                  </a:lnTo>
                  <a:lnTo>
                    <a:pt x="444239" y="130839"/>
                  </a:lnTo>
                  <a:lnTo>
                    <a:pt x="430607" y="139192"/>
                  </a:lnTo>
                  <a:lnTo>
                    <a:pt x="417124" y="147782"/>
                  </a:lnTo>
                  <a:lnTo>
                    <a:pt x="403792" y="156606"/>
                  </a:lnTo>
                  <a:lnTo>
                    <a:pt x="390616" y="165662"/>
                  </a:lnTo>
                  <a:lnTo>
                    <a:pt x="377600" y="174946"/>
                  </a:lnTo>
                  <a:lnTo>
                    <a:pt x="364749" y="184455"/>
                  </a:lnTo>
                  <a:lnTo>
                    <a:pt x="352065" y="194188"/>
                  </a:lnTo>
                  <a:lnTo>
                    <a:pt x="339553" y="204140"/>
                  </a:lnTo>
                  <a:lnTo>
                    <a:pt x="327217" y="214310"/>
                  </a:lnTo>
                  <a:lnTo>
                    <a:pt x="315060" y="224693"/>
                  </a:lnTo>
                  <a:lnTo>
                    <a:pt x="303086" y="235286"/>
                  </a:lnTo>
                  <a:lnTo>
                    <a:pt x="291298" y="246088"/>
                  </a:lnTo>
                  <a:lnTo>
                    <a:pt x="279702" y="257093"/>
                  </a:lnTo>
                  <a:lnTo>
                    <a:pt x="268298" y="268298"/>
                  </a:lnTo>
                  <a:lnTo>
                    <a:pt x="257093" y="279702"/>
                  </a:lnTo>
                  <a:lnTo>
                    <a:pt x="246088" y="291298"/>
                  </a:lnTo>
                  <a:lnTo>
                    <a:pt x="235286" y="303086"/>
                  </a:lnTo>
                  <a:lnTo>
                    <a:pt x="224693" y="315060"/>
                  </a:lnTo>
                  <a:lnTo>
                    <a:pt x="214310" y="327217"/>
                  </a:lnTo>
                  <a:lnTo>
                    <a:pt x="204140" y="339553"/>
                  </a:lnTo>
                  <a:lnTo>
                    <a:pt x="194188" y="352065"/>
                  </a:lnTo>
                  <a:lnTo>
                    <a:pt x="184455" y="364749"/>
                  </a:lnTo>
                  <a:lnTo>
                    <a:pt x="174946" y="377600"/>
                  </a:lnTo>
                  <a:lnTo>
                    <a:pt x="165662" y="390616"/>
                  </a:lnTo>
                  <a:lnTo>
                    <a:pt x="156606" y="403792"/>
                  </a:lnTo>
                  <a:lnTo>
                    <a:pt x="147782" y="417124"/>
                  </a:lnTo>
                  <a:lnTo>
                    <a:pt x="139192" y="430607"/>
                  </a:lnTo>
                  <a:lnTo>
                    <a:pt x="130839" y="444239"/>
                  </a:lnTo>
                  <a:lnTo>
                    <a:pt x="122724" y="458014"/>
                  </a:lnTo>
                  <a:lnTo>
                    <a:pt x="114852" y="471929"/>
                  </a:lnTo>
                  <a:lnTo>
                    <a:pt x="107223" y="485979"/>
                  </a:lnTo>
                  <a:lnTo>
                    <a:pt x="99841" y="500160"/>
                  </a:lnTo>
                  <a:lnTo>
                    <a:pt x="92707" y="514468"/>
                  </a:lnTo>
                  <a:lnTo>
                    <a:pt x="85824" y="528898"/>
                  </a:lnTo>
                  <a:lnTo>
                    <a:pt x="79194" y="543446"/>
                  </a:lnTo>
                  <a:lnTo>
                    <a:pt x="72819" y="558108"/>
                  </a:lnTo>
                  <a:lnTo>
                    <a:pt x="66701" y="572878"/>
                  </a:lnTo>
                  <a:lnTo>
                    <a:pt x="60842" y="587754"/>
                  </a:lnTo>
                  <a:lnTo>
                    <a:pt x="55243" y="602729"/>
                  </a:lnTo>
                  <a:lnTo>
                    <a:pt x="49906" y="617799"/>
                  </a:lnTo>
                  <a:lnTo>
                    <a:pt x="44833" y="632961"/>
                  </a:lnTo>
                  <a:lnTo>
                    <a:pt x="40026" y="648208"/>
                  </a:lnTo>
                  <a:lnTo>
                    <a:pt x="35485" y="663537"/>
                  </a:lnTo>
                  <a:lnTo>
                    <a:pt x="31212" y="678943"/>
                  </a:lnTo>
                  <a:lnTo>
                    <a:pt x="27209" y="694422"/>
                  </a:lnTo>
                  <a:lnTo>
                    <a:pt x="23477" y="709967"/>
                  </a:lnTo>
                  <a:lnTo>
                    <a:pt x="20017" y="725576"/>
                  </a:lnTo>
                  <a:lnTo>
                    <a:pt x="16830" y="741243"/>
                  </a:lnTo>
                  <a:lnTo>
                    <a:pt x="13916" y="756962"/>
                  </a:lnTo>
                  <a:lnTo>
                    <a:pt x="11277" y="772731"/>
                  </a:lnTo>
                  <a:lnTo>
                    <a:pt x="8914" y="788543"/>
                  </a:lnTo>
                  <a:lnTo>
                    <a:pt x="6827" y="804393"/>
                  </a:lnTo>
                  <a:lnTo>
                    <a:pt x="5018" y="820278"/>
                  </a:lnTo>
                  <a:lnTo>
                    <a:pt x="3485" y="836192"/>
                  </a:lnTo>
                  <a:lnTo>
                    <a:pt x="2231" y="852130"/>
                  </a:lnTo>
                  <a:lnTo>
                    <a:pt x="1255" y="868088"/>
                  </a:lnTo>
                  <a:lnTo>
                    <a:pt x="558" y="884060"/>
                  </a:lnTo>
                  <a:lnTo>
                    <a:pt x="139" y="900042"/>
                  </a:lnTo>
                  <a:lnTo>
                    <a:pt x="0" y="916029"/>
                  </a:lnTo>
                  <a:lnTo>
                    <a:pt x="139" y="932016"/>
                  </a:lnTo>
                  <a:lnTo>
                    <a:pt x="558" y="947998"/>
                  </a:lnTo>
                  <a:lnTo>
                    <a:pt x="1255" y="963971"/>
                  </a:lnTo>
                  <a:lnTo>
                    <a:pt x="2231" y="979928"/>
                  </a:lnTo>
                  <a:lnTo>
                    <a:pt x="3485" y="995867"/>
                  </a:lnTo>
                  <a:lnTo>
                    <a:pt x="5018" y="1011780"/>
                  </a:lnTo>
                  <a:lnTo>
                    <a:pt x="6827" y="1027665"/>
                  </a:lnTo>
                  <a:lnTo>
                    <a:pt x="8914" y="1043516"/>
                  </a:lnTo>
                  <a:lnTo>
                    <a:pt x="11277" y="1059328"/>
                  </a:lnTo>
                  <a:lnTo>
                    <a:pt x="13916" y="1075096"/>
                  </a:lnTo>
                  <a:lnTo>
                    <a:pt x="16830" y="1090816"/>
                  </a:lnTo>
                  <a:lnTo>
                    <a:pt x="20017" y="1106483"/>
                  </a:lnTo>
                  <a:lnTo>
                    <a:pt x="23477" y="1122091"/>
                  </a:lnTo>
                  <a:lnTo>
                    <a:pt x="27209" y="1137637"/>
                  </a:lnTo>
                  <a:lnTo>
                    <a:pt x="31212" y="1153115"/>
                  </a:lnTo>
                  <a:lnTo>
                    <a:pt x="35485" y="1168521"/>
                  </a:lnTo>
                  <a:lnTo>
                    <a:pt x="40026" y="1183850"/>
                  </a:lnTo>
                  <a:lnTo>
                    <a:pt x="44833" y="1199098"/>
                  </a:lnTo>
                  <a:lnTo>
                    <a:pt x="49906" y="1214259"/>
                  </a:lnTo>
                  <a:lnTo>
                    <a:pt x="55243" y="1229330"/>
                  </a:lnTo>
                  <a:lnTo>
                    <a:pt x="60842" y="1244305"/>
                  </a:lnTo>
                  <a:lnTo>
                    <a:pt x="66701" y="1259180"/>
                  </a:lnTo>
                  <a:lnTo>
                    <a:pt x="72819" y="1273951"/>
                  </a:lnTo>
                  <a:lnTo>
                    <a:pt x="79194" y="1288612"/>
                  </a:lnTo>
                  <a:lnTo>
                    <a:pt x="85824" y="1303160"/>
                  </a:lnTo>
                  <a:lnTo>
                    <a:pt x="92707" y="1317590"/>
                  </a:lnTo>
                  <a:lnTo>
                    <a:pt x="99841" y="1331898"/>
                  </a:lnTo>
                  <a:lnTo>
                    <a:pt x="107223" y="1346079"/>
                  </a:lnTo>
                  <a:lnTo>
                    <a:pt x="114852" y="1360129"/>
                  </a:lnTo>
                  <a:lnTo>
                    <a:pt x="122724" y="1374044"/>
                  </a:lnTo>
                  <a:lnTo>
                    <a:pt x="130839" y="1387819"/>
                  </a:lnTo>
                  <a:lnTo>
                    <a:pt x="139192" y="1401451"/>
                  </a:lnTo>
                  <a:lnTo>
                    <a:pt x="147782" y="1414935"/>
                  </a:lnTo>
                  <a:lnTo>
                    <a:pt x="156606" y="1428267"/>
                  </a:lnTo>
                  <a:lnTo>
                    <a:pt x="165662" y="1441442"/>
                  </a:lnTo>
                  <a:lnTo>
                    <a:pt x="174946" y="1454458"/>
                  </a:lnTo>
                  <a:lnTo>
                    <a:pt x="184455" y="1467310"/>
                  </a:lnTo>
                  <a:lnTo>
                    <a:pt x="194188" y="1479994"/>
                  </a:lnTo>
                  <a:lnTo>
                    <a:pt x="204140" y="1492505"/>
                  </a:lnTo>
                  <a:lnTo>
                    <a:pt x="214310" y="1504842"/>
                  </a:lnTo>
                  <a:lnTo>
                    <a:pt x="224693" y="1516999"/>
                  </a:lnTo>
                  <a:lnTo>
                    <a:pt x="235286" y="1528973"/>
                  </a:lnTo>
                  <a:lnTo>
                    <a:pt x="246088" y="1540760"/>
                  </a:lnTo>
                  <a:lnTo>
                    <a:pt x="257093" y="1552357"/>
                  </a:lnTo>
                  <a:lnTo>
                    <a:pt x="268298" y="1563760"/>
                  </a:lnTo>
                  <a:lnTo>
                    <a:pt x="279702" y="1574966"/>
                  </a:lnTo>
                  <a:lnTo>
                    <a:pt x="291298" y="1585971"/>
                  </a:lnTo>
                  <a:lnTo>
                    <a:pt x="303086" y="1596772"/>
                  </a:lnTo>
                  <a:lnTo>
                    <a:pt x="315060" y="1607366"/>
                  </a:lnTo>
                  <a:lnTo>
                    <a:pt x="327217" y="1617749"/>
                  </a:lnTo>
                  <a:lnTo>
                    <a:pt x="339553" y="1627918"/>
                  </a:lnTo>
                  <a:lnTo>
                    <a:pt x="352065" y="1637871"/>
                  </a:lnTo>
                  <a:lnTo>
                    <a:pt x="364749" y="1647603"/>
                  </a:lnTo>
                  <a:lnTo>
                    <a:pt x="377600" y="1657113"/>
                  </a:lnTo>
                  <a:lnTo>
                    <a:pt x="390616" y="1666397"/>
                  </a:lnTo>
                  <a:lnTo>
                    <a:pt x="403792" y="1675452"/>
                  </a:lnTo>
                  <a:lnTo>
                    <a:pt x="417124" y="1684276"/>
                  </a:lnTo>
                  <a:lnTo>
                    <a:pt x="430607" y="1692867"/>
                  </a:lnTo>
                  <a:lnTo>
                    <a:pt x="444239" y="1701220"/>
                  </a:lnTo>
                  <a:lnTo>
                    <a:pt x="458014" y="1709334"/>
                  </a:lnTo>
                  <a:lnTo>
                    <a:pt x="471929" y="1717207"/>
                  </a:lnTo>
                  <a:lnTo>
                    <a:pt x="485979" y="1724836"/>
                  </a:lnTo>
                  <a:lnTo>
                    <a:pt x="500160" y="1732218"/>
                  </a:lnTo>
                  <a:lnTo>
                    <a:pt x="514468" y="1739351"/>
                  </a:lnTo>
                  <a:lnTo>
                    <a:pt x="528898" y="1746234"/>
                  </a:lnTo>
                  <a:lnTo>
                    <a:pt x="543446" y="1752864"/>
                  </a:lnTo>
                  <a:lnTo>
                    <a:pt x="558108" y="1759239"/>
                  </a:lnTo>
                  <a:lnTo>
                    <a:pt x="572878" y="1765357"/>
                  </a:lnTo>
                  <a:lnTo>
                    <a:pt x="587754" y="1771217"/>
                  </a:lnTo>
                  <a:lnTo>
                    <a:pt x="602729" y="1776816"/>
                  </a:lnTo>
                  <a:lnTo>
                    <a:pt x="617799" y="1782152"/>
                  </a:lnTo>
                  <a:lnTo>
                    <a:pt x="632961" y="1787225"/>
                  </a:lnTo>
                  <a:lnTo>
                    <a:pt x="648208" y="1792033"/>
                  </a:lnTo>
                  <a:lnTo>
                    <a:pt x="663537" y="1796574"/>
                  </a:lnTo>
                  <a:lnTo>
                    <a:pt x="678943" y="1800846"/>
                  </a:lnTo>
                  <a:lnTo>
                    <a:pt x="694422" y="1804849"/>
                  </a:lnTo>
                  <a:lnTo>
                    <a:pt x="709967" y="1808581"/>
                  </a:lnTo>
                  <a:lnTo>
                    <a:pt x="725576" y="1812042"/>
                  </a:lnTo>
                  <a:lnTo>
                    <a:pt x="741243" y="1815229"/>
                  </a:lnTo>
                  <a:lnTo>
                    <a:pt x="756962" y="1818142"/>
                  </a:lnTo>
                  <a:lnTo>
                    <a:pt x="772731" y="1820781"/>
                  </a:lnTo>
                  <a:lnTo>
                    <a:pt x="788543" y="1823144"/>
                  </a:lnTo>
                  <a:lnTo>
                    <a:pt x="804393" y="1825231"/>
                  </a:lnTo>
                  <a:lnTo>
                    <a:pt x="820278" y="1827041"/>
                  </a:lnTo>
                  <a:lnTo>
                    <a:pt x="836192" y="1828573"/>
                  </a:lnTo>
                  <a:lnTo>
                    <a:pt x="852130" y="1829828"/>
                  </a:lnTo>
                  <a:lnTo>
                    <a:pt x="868088" y="1830804"/>
                  </a:lnTo>
                  <a:lnTo>
                    <a:pt x="884060" y="1831501"/>
                  </a:lnTo>
                  <a:lnTo>
                    <a:pt x="900042" y="1831920"/>
                  </a:lnTo>
                  <a:lnTo>
                    <a:pt x="916029" y="1832059"/>
                  </a:lnTo>
                  <a:lnTo>
                    <a:pt x="932016" y="1831920"/>
                  </a:lnTo>
                  <a:lnTo>
                    <a:pt x="947998" y="1831501"/>
                  </a:lnTo>
                  <a:lnTo>
                    <a:pt x="963971" y="1830804"/>
                  </a:lnTo>
                  <a:lnTo>
                    <a:pt x="979928" y="1829828"/>
                  </a:lnTo>
                  <a:lnTo>
                    <a:pt x="995867" y="1828573"/>
                  </a:lnTo>
                  <a:lnTo>
                    <a:pt x="1011780" y="1827041"/>
                  </a:lnTo>
                  <a:lnTo>
                    <a:pt x="1027665" y="1825231"/>
                  </a:lnTo>
                  <a:lnTo>
                    <a:pt x="1043516" y="1823144"/>
                  </a:lnTo>
                  <a:lnTo>
                    <a:pt x="1059328" y="1820781"/>
                  </a:lnTo>
                  <a:lnTo>
                    <a:pt x="1075096" y="1818142"/>
                  </a:lnTo>
                  <a:lnTo>
                    <a:pt x="1090816" y="1815229"/>
                  </a:lnTo>
                  <a:lnTo>
                    <a:pt x="1106483" y="1812042"/>
                  </a:lnTo>
                  <a:lnTo>
                    <a:pt x="1122091" y="1808581"/>
                  </a:lnTo>
                  <a:lnTo>
                    <a:pt x="1137637" y="1804849"/>
                  </a:lnTo>
                  <a:lnTo>
                    <a:pt x="1153115" y="1800846"/>
                  </a:lnTo>
                  <a:lnTo>
                    <a:pt x="1168521" y="1796574"/>
                  </a:lnTo>
                  <a:lnTo>
                    <a:pt x="1183850" y="1792033"/>
                  </a:lnTo>
                  <a:lnTo>
                    <a:pt x="1199098" y="1787225"/>
                  </a:lnTo>
                  <a:lnTo>
                    <a:pt x="1214259" y="1782152"/>
                  </a:lnTo>
                  <a:lnTo>
                    <a:pt x="1229330" y="1776816"/>
                  </a:lnTo>
                  <a:lnTo>
                    <a:pt x="1244305" y="1771217"/>
                  </a:lnTo>
                  <a:lnTo>
                    <a:pt x="1259180" y="1765357"/>
                  </a:lnTo>
                  <a:lnTo>
                    <a:pt x="1273951" y="1759239"/>
                  </a:lnTo>
                  <a:lnTo>
                    <a:pt x="1288612" y="1752864"/>
                  </a:lnTo>
                  <a:lnTo>
                    <a:pt x="1303160" y="1746234"/>
                  </a:lnTo>
                  <a:lnTo>
                    <a:pt x="1317590" y="1739351"/>
                  </a:lnTo>
                  <a:lnTo>
                    <a:pt x="1331898" y="1732218"/>
                  </a:lnTo>
                  <a:lnTo>
                    <a:pt x="1346079" y="1724836"/>
                  </a:lnTo>
                  <a:lnTo>
                    <a:pt x="1360129" y="1717207"/>
                  </a:lnTo>
                  <a:lnTo>
                    <a:pt x="1374044" y="1709334"/>
                  </a:lnTo>
                  <a:lnTo>
                    <a:pt x="1387819" y="1701220"/>
                  </a:lnTo>
                  <a:lnTo>
                    <a:pt x="1401451" y="1692867"/>
                  </a:lnTo>
                  <a:lnTo>
                    <a:pt x="1414935" y="1684276"/>
                  </a:lnTo>
                  <a:lnTo>
                    <a:pt x="1428267" y="1675452"/>
                  </a:lnTo>
                  <a:lnTo>
                    <a:pt x="1441442" y="1666397"/>
                  </a:lnTo>
                  <a:lnTo>
                    <a:pt x="1454458" y="1657113"/>
                  </a:lnTo>
                  <a:lnTo>
                    <a:pt x="1467310" y="1647603"/>
                  </a:lnTo>
                  <a:lnTo>
                    <a:pt x="1479994" y="1637871"/>
                  </a:lnTo>
                  <a:lnTo>
                    <a:pt x="1492505" y="1627918"/>
                  </a:lnTo>
                  <a:lnTo>
                    <a:pt x="1504842" y="1617749"/>
                  </a:lnTo>
                  <a:lnTo>
                    <a:pt x="1516999" y="1607366"/>
                  </a:lnTo>
                  <a:lnTo>
                    <a:pt x="1528973" y="1596772"/>
                  </a:lnTo>
                  <a:lnTo>
                    <a:pt x="1540760" y="1585971"/>
                  </a:lnTo>
                  <a:lnTo>
                    <a:pt x="1552357" y="1574966"/>
                  </a:lnTo>
                  <a:lnTo>
                    <a:pt x="1563760" y="1563760"/>
                  </a:lnTo>
                  <a:lnTo>
                    <a:pt x="1574966" y="1552357"/>
                  </a:lnTo>
                  <a:lnTo>
                    <a:pt x="1585971" y="1540760"/>
                  </a:lnTo>
                  <a:lnTo>
                    <a:pt x="1596772" y="1528973"/>
                  </a:lnTo>
                  <a:lnTo>
                    <a:pt x="1607366" y="1516999"/>
                  </a:lnTo>
                  <a:lnTo>
                    <a:pt x="1617749" y="1504842"/>
                  </a:lnTo>
                  <a:lnTo>
                    <a:pt x="1627918" y="1492505"/>
                  </a:lnTo>
                  <a:lnTo>
                    <a:pt x="1637871" y="1479994"/>
                  </a:lnTo>
                  <a:lnTo>
                    <a:pt x="1647603" y="1467310"/>
                  </a:lnTo>
                  <a:lnTo>
                    <a:pt x="1657113" y="1454458"/>
                  </a:lnTo>
                  <a:lnTo>
                    <a:pt x="1666397" y="1441442"/>
                  </a:lnTo>
                  <a:lnTo>
                    <a:pt x="1675452" y="1428267"/>
                  </a:lnTo>
                  <a:lnTo>
                    <a:pt x="1684276" y="1414935"/>
                  </a:lnTo>
                  <a:lnTo>
                    <a:pt x="1692867" y="1401451"/>
                  </a:lnTo>
                  <a:lnTo>
                    <a:pt x="1701220" y="1387819"/>
                  </a:lnTo>
                  <a:lnTo>
                    <a:pt x="1709334" y="1374044"/>
                  </a:lnTo>
                  <a:lnTo>
                    <a:pt x="1717207" y="1360129"/>
                  </a:lnTo>
                  <a:lnTo>
                    <a:pt x="1724836" y="1346079"/>
                  </a:lnTo>
                  <a:lnTo>
                    <a:pt x="1732218" y="1331898"/>
                  </a:lnTo>
                  <a:lnTo>
                    <a:pt x="1739351" y="1317590"/>
                  </a:lnTo>
                  <a:lnTo>
                    <a:pt x="1746234" y="1303160"/>
                  </a:lnTo>
                  <a:lnTo>
                    <a:pt x="1752864" y="1288612"/>
                  </a:lnTo>
                  <a:lnTo>
                    <a:pt x="1759239" y="1273951"/>
                  </a:lnTo>
                  <a:lnTo>
                    <a:pt x="1765357" y="1259180"/>
                  </a:lnTo>
                  <a:lnTo>
                    <a:pt x="1771217" y="1244305"/>
                  </a:lnTo>
                  <a:lnTo>
                    <a:pt x="1776816" y="1229330"/>
                  </a:lnTo>
                  <a:lnTo>
                    <a:pt x="1782152" y="1214259"/>
                  </a:lnTo>
                  <a:lnTo>
                    <a:pt x="1787225" y="1199098"/>
                  </a:lnTo>
                  <a:lnTo>
                    <a:pt x="1792033" y="1183850"/>
                  </a:lnTo>
                  <a:lnTo>
                    <a:pt x="1796574" y="1168521"/>
                  </a:lnTo>
                  <a:lnTo>
                    <a:pt x="1800846" y="1153115"/>
                  </a:lnTo>
                  <a:lnTo>
                    <a:pt x="1804849" y="1137637"/>
                  </a:lnTo>
                  <a:lnTo>
                    <a:pt x="1808581" y="1122091"/>
                  </a:lnTo>
                  <a:lnTo>
                    <a:pt x="1812042" y="1106483"/>
                  </a:lnTo>
                  <a:lnTo>
                    <a:pt x="1815229" y="1090816"/>
                  </a:lnTo>
                  <a:lnTo>
                    <a:pt x="1818142" y="1075096"/>
                  </a:lnTo>
                  <a:lnTo>
                    <a:pt x="1820781" y="1059328"/>
                  </a:lnTo>
                  <a:lnTo>
                    <a:pt x="1823144" y="1043516"/>
                  </a:lnTo>
                  <a:lnTo>
                    <a:pt x="1825231" y="1027665"/>
                  </a:lnTo>
                  <a:lnTo>
                    <a:pt x="1827041" y="1011780"/>
                  </a:lnTo>
                  <a:lnTo>
                    <a:pt x="1828573" y="995867"/>
                  </a:lnTo>
                  <a:lnTo>
                    <a:pt x="1829828" y="979928"/>
                  </a:lnTo>
                  <a:lnTo>
                    <a:pt x="1830804" y="963971"/>
                  </a:lnTo>
                  <a:lnTo>
                    <a:pt x="1831501" y="947998"/>
                  </a:lnTo>
                  <a:lnTo>
                    <a:pt x="1831920" y="932016"/>
                  </a:lnTo>
                  <a:lnTo>
                    <a:pt x="1832059" y="916029"/>
                  </a:lnTo>
                </a:path>
              </a:pathLst>
            </a:custGeom>
            <a:noFill/>
            <a:ln cap="flat" cmpd="sng" w="15100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5441072" y="2674878"/>
              <a:ext cx="0" cy="916029"/>
            </a:xfrm>
            <a:custGeom>
              <a:rect b="b" l="l" r="r" t="t"/>
              <a:pathLst>
                <a:path extrusionOk="0" h="916029" w="120000">
                  <a:moveTo>
                    <a:pt x="0" y="916029"/>
                  </a:moveTo>
                  <a:lnTo>
                    <a:pt x="0" y="0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4569875" y="3307839"/>
              <a:ext cx="871196" cy="283068"/>
            </a:xfrm>
            <a:custGeom>
              <a:rect b="b" l="l" r="r" t="t"/>
              <a:pathLst>
                <a:path extrusionOk="0" h="283068" w="871196">
                  <a:moveTo>
                    <a:pt x="871196" y="283068"/>
                  </a:moveTo>
                  <a:lnTo>
                    <a:pt x="0" y="0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4902643" y="3590907"/>
              <a:ext cx="538428" cy="741083"/>
            </a:xfrm>
            <a:custGeom>
              <a:rect b="b" l="l" r="r" t="t"/>
              <a:pathLst>
                <a:path extrusionOk="0" h="741083" w="538428">
                  <a:moveTo>
                    <a:pt x="538428" y="0"/>
                  </a:moveTo>
                  <a:lnTo>
                    <a:pt x="0" y="741083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5441072" y="3590907"/>
              <a:ext cx="538428" cy="741083"/>
            </a:xfrm>
            <a:custGeom>
              <a:rect b="b" l="l" r="r" t="t"/>
              <a:pathLst>
                <a:path extrusionOk="0" h="741083" w="538428">
                  <a:moveTo>
                    <a:pt x="0" y="0"/>
                  </a:moveTo>
                  <a:lnTo>
                    <a:pt x="538428" y="741083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5441072" y="3307839"/>
              <a:ext cx="871196" cy="283068"/>
            </a:xfrm>
            <a:custGeom>
              <a:rect b="b" l="l" r="r" t="t"/>
              <a:pathLst>
                <a:path extrusionOk="0" h="283068" w="871196">
                  <a:moveTo>
                    <a:pt x="0" y="283068"/>
                  </a:moveTo>
                  <a:lnTo>
                    <a:pt x="871196" y="0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5145601" y="3032985"/>
              <a:ext cx="739903" cy="958926"/>
            </a:xfrm>
            <a:custGeom>
              <a:rect b="b" l="l" r="r" t="t"/>
              <a:pathLst>
                <a:path extrusionOk="0" h="958926" w="739903">
                  <a:moveTo>
                    <a:pt x="295470" y="0"/>
                  </a:moveTo>
                  <a:lnTo>
                    <a:pt x="0" y="461918"/>
                  </a:lnTo>
                  <a:lnTo>
                    <a:pt x="4124" y="958926"/>
                  </a:lnTo>
                  <a:lnTo>
                    <a:pt x="498570" y="837466"/>
                  </a:lnTo>
                  <a:lnTo>
                    <a:pt x="739903" y="413517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5335641" y="2884245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60.9</a:t>
              </a:r>
              <a:endParaRPr sz="2225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4935628" y="3422119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33.9</a:t>
              </a:r>
              <a:endParaRPr sz="2225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4979684" y="4042025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54.1</a:t>
              </a:r>
              <a:endParaRPr sz="2225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5603353" y="3920565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37.7</a:t>
              </a:r>
              <a:endParaRPr sz="2225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5929789" y="3373718"/>
              <a:ext cx="1206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51</a:t>
              </a:r>
              <a:endParaRPr sz="2225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5306139" y="2340062"/>
              <a:ext cx="5454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258406" y="2437183"/>
              <a:ext cx="8712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Riesgos</a:t>
              </a:r>
              <a:endParaRPr b="0" i="0" sz="126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264000" y="2534319"/>
              <a:ext cx="5874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latentes</a:t>
              </a:r>
              <a:endParaRPr sz="2225"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4193742" y="3063709"/>
              <a:ext cx="3687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b="0" i="0" sz="126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942639" y="3160839"/>
              <a:ext cx="8712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Vulnerabilidad</a:t>
              </a:r>
              <a:endParaRPr b="0" i="0" sz="126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4206808" y="3257964"/>
              <a:ext cx="3429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frente a</a:t>
              </a:r>
              <a:endParaRPr sz="2225"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4016963" y="3355097"/>
              <a:ext cx="7224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delincuencia</a:t>
              </a:r>
              <a:endParaRPr b="0" i="0" sz="126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4618770" y="4361726"/>
              <a:ext cx="3306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4393608" y="4458859"/>
              <a:ext cx="7812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Vulnerabilidad</a:t>
              </a:r>
              <a:endParaRPr sz="2225"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4484469" y="4555992"/>
              <a:ext cx="5994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económica</a:t>
              </a:r>
              <a:endParaRPr sz="2225"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923643" y="4313174"/>
              <a:ext cx="3483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86384" y="4410304"/>
              <a:ext cx="8232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Vulnerabilidad</a:t>
              </a:r>
              <a:endParaRPr sz="2225"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593416" y="4507433"/>
              <a:ext cx="10092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frente a Servicios</a:t>
              </a:r>
              <a:endParaRPr sz="2225"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51054" y="4604562"/>
              <a:ext cx="4938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Públicos</a:t>
              </a:r>
              <a:endParaRPr sz="2225"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6410515" y="3112261"/>
              <a:ext cx="3306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185354" y="3209394"/>
              <a:ext cx="7812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Vulnerabilidad</a:t>
              </a:r>
              <a:endParaRPr sz="2225"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6331257" y="3306527"/>
              <a:ext cx="4893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 Salud</a:t>
              </a:r>
              <a:endParaRPr sz="2225"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8883667" y="3361900"/>
              <a:ext cx="458014" cy="458014"/>
            </a:xfrm>
            <a:custGeom>
              <a:rect b="b" l="l" r="r" t="t"/>
              <a:pathLst>
                <a:path extrusionOk="0" h="458014" w="458014">
                  <a:moveTo>
                    <a:pt x="458014" y="229007"/>
                  </a:moveTo>
                  <a:lnTo>
                    <a:pt x="457980" y="225010"/>
                  </a:lnTo>
                  <a:lnTo>
                    <a:pt x="457875" y="221015"/>
                  </a:lnTo>
                  <a:lnTo>
                    <a:pt x="457701" y="217022"/>
                  </a:lnTo>
                  <a:lnTo>
                    <a:pt x="457457" y="213032"/>
                  </a:lnTo>
                  <a:lnTo>
                    <a:pt x="457143" y="209048"/>
                  </a:lnTo>
                  <a:lnTo>
                    <a:pt x="456760" y="205069"/>
                  </a:lnTo>
                  <a:lnTo>
                    <a:pt x="456307" y="201098"/>
                  </a:lnTo>
                  <a:lnTo>
                    <a:pt x="455786" y="197135"/>
                  </a:lnTo>
                  <a:lnTo>
                    <a:pt x="455195" y="193182"/>
                  </a:lnTo>
                  <a:lnTo>
                    <a:pt x="454535" y="189240"/>
                  </a:lnTo>
                  <a:lnTo>
                    <a:pt x="453807" y="185310"/>
                  </a:lnTo>
                  <a:lnTo>
                    <a:pt x="453010" y="181394"/>
                  </a:lnTo>
                  <a:lnTo>
                    <a:pt x="452145" y="177491"/>
                  </a:lnTo>
                  <a:lnTo>
                    <a:pt x="451212" y="173605"/>
                  </a:lnTo>
                  <a:lnTo>
                    <a:pt x="450211" y="169735"/>
                  </a:lnTo>
                  <a:lnTo>
                    <a:pt x="449143" y="165884"/>
                  </a:lnTo>
                  <a:lnTo>
                    <a:pt x="448008" y="162052"/>
                  </a:lnTo>
                  <a:lnTo>
                    <a:pt x="446806" y="158240"/>
                  </a:lnTo>
                  <a:lnTo>
                    <a:pt x="445538" y="154449"/>
                  </a:lnTo>
                  <a:lnTo>
                    <a:pt x="444204" y="150682"/>
                  </a:lnTo>
                  <a:lnTo>
                    <a:pt x="442804" y="146938"/>
                  </a:lnTo>
                  <a:lnTo>
                    <a:pt x="441339" y="143219"/>
                  </a:lnTo>
                  <a:lnTo>
                    <a:pt x="439809" y="139527"/>
                  </a:lnTo>
                  <a:lnTo>
                    <a:pt x="438216" y="135861"/>
                  </a:lnTo>
                  <a:lnTo>
                    <a:pt x="436558" y="132224"/>
                  </a:lnTo>
                  <a:lnTo>
                    <a:pt x="434837" y="128617"/>
                  </a:lnTo>
                  <a:lnTo>
                    <a:pt x="433054" y="125040"/>
                  </a:lnTo>
                  <a:lnTo>
                    <a:pt x="431209" y="121494"/>
                  </a:lnTo>
                  <a:lnTo>
                    <a:pt x="429301" y="117982"/>
                  </a:lnTo>
                  <a:lnTo>
                    <a:pt x="427333" y="114503"/>
                  </a:lnTo>
                  <a:lnTo>
                    <a:pt x="425305" y="111059"/>
                  </a:lnTo>
                  <a:lnTo>
                    <a:pt x="423216" y="107651"/>
                  </a:lnTo>
                  <a:lnTo>
                    <a:pt x="421069" y="104281"/>
                  </a:lnTo>
                  <a:lnTo>
                    <a:pt x="418863" y="100948"/>
                  </a:lnTo>
                  <a:lnTo>
                    <a:pt x="416599" y="97654"/>
                  </a:lnTo>
                  <a:lnTo>
                    <a:pt x="414278" y="94400"/>
                  </a:lnTo>
                  <a:lnTo>
                    <a:pt x="411900" y="91187"/>
                  </a:lnTo>
                  <a:lnTo>
                    <a:pt x="409467" y="88016"/>
                  </a:lnTo>
                  <a:lnTo>
                    <a:pt x="406979" y="84888"/>
                  </a:lnTo>
                  <a:lnTo>
                    <a:pt x="404437" y="81804"/>
                  </a:lnTo>
                  <a:lnTo>
                    <a:pt x="401841" y="78765"/>
                  </a:lnTo>
                  <a:lnTo>
                    <a:pt x="399193" y="75771"/>
                  </a:lnTo>
                  <a:lnTo>
                    <a:pt x="396492" y="72824"/>
                  </a:lnTo>
                  <a:lnTo>
                    <a:pt x="393741" y="69925"/>
                  </a:lnTo>
                  <a:lnTo>
                    <a:pt x="390940" y="67074"/>
                  </a:lnTo>
                  <a:lnTo>
                    <a:pt x="388089" y="64273"/>
                  </a:lnTo>
                  <a:lnTo>
                    <a:pt x="385190" y="61522"/>
                  </a:lnTo>
                  <a:lnTo>
                    <a:pt x="382243" y="58821"/>
                  </a:lnTo>
                  <a:lnTo>
                    <a:pt x="379249" y="56173"/>
                  </a:lnTo>
                  <a:lnTo>
                    <a:pt x="376210" y="53577"/>
                  </a:lnTo>
                  <a:lnTo>
                    <a:pt x="373126" y="51035"/>
                  </a:lnTo>
                  <a:lnTo>
                    <a:pt x="369998" y="48547"/>
                  </a:lnTo>
                  <a:lnTo>
                    <a:pt x="366827" y="46113"/>
                  </a:lnTo>
                  <a:lnTo>
                    <a:pt x="363614" y="43736"/>
                  </a:lnTo>
                  <a:lnTo>
                    <a:pt x="360360" y="41415"/>
                  </a:lnTo>
                  <a:lnTo>
                    <a:pt x="357066" y="39151"/>
                  </a:lnTo>
                  <a:lnTo>
                    <a:pt x="353733" y="36945"/>
                  </a:lnTo>
                  <a:lnTo>
                    <a:pt x="350362" y="34798"/>
                  </a:lnTo>
                  <a:lnTo>
                    <a:pt x="346954" y="32709"/>
                  </a:lnTo>
                  <a:lnTo>
                    <a:pt x="343511" y="30681"/>
                  </a:lnTo>
                  <a:lnTo>
                    <a:pt x="340032" y="28713"/>
                  </a:lnTo>
                  <a:lnTo>
                    <a:pt x="336519" y="26805"/>
                  </a:lnTo>
                  <a:lnTo>
                    <a:pt x="332974" y="24960"/>
                  </a:lnTo>
                  <a:lnTo>
                    <a:pt x="329397" y="23176"/>
                  </a:lnTo>
                  <a:lnTo>
                    <a:pt x="325790" y="21456"/>
                  </a:lnTo>
                  <a:lnTo>
                    <a:pt x="322153" y="19798"/>
                  </a:lnTo>
                  <a:lnTo>
                    <a:pt x="318487" y="18204"/>
                  </a:lnTo>
                  <a:lnTo>
                    <a:pt x="314795" y="16675"/>
                  </a:lnTo>
                  <a:lnTo>
                    <a:pt x="311076" y="15210"/>
                  </a:lnTo>
                  <a:lnTo>
                    <a:pt x="307332" y="13810"/>
                  </a:lnTo>
                  <a:lnTo>
                    <a:pt x="303564" y="12476"/>
                  </a:lnTo>
                  <a:lnTo>
                    <a:pt x="299774" y="11208"/>
                  </a:lnTo>
                  <a:lnTo>
                    <a:pt x="295962" y="10006"/>
                  </a:lnTo>
                  <a:lnTo>
                    <a:pt x="292130" y="8871"/>
                  </a:lnTo>
                  <a:lnTo>
                    <a:pt x="288278" y="7803"/>
                  </a:lnTo>
                  <a:lnTo>
                    <a:pt x="284409" y="6802"/>
                  </a:lnTo>
                  <a:lnTo>
                    <a:pt x="280522" y="5869"/>
                  </a:lnTo>
                  <a:lnTo>
                    <a:pt x="276620" y="5004"/>
                  </a:lnTo>
                  <a:lnTo>
                    <a:pt x="272704" y="4207"/>
                  </a:lnTo>
                  <a:lnTo>
                    <a:pt x="268774" y="3479"/>
                  </a:lnTo>
                  <a:lnTo>
                    <a:pt x="264832" y="2819"/>
                  </a:lnTo>
                  <a:lnTo>
                    <a:pt x="260879" y="2228"/>
                  </a:lnTo>
                  <a:lnTo>
                    <a:pt x="256916" y="1706"/>
                  </a:lnTo>
                  <a:lnTo>
                    <a:pt x="252945" y="1254"/>
                  </a:lnTo>
                  <a:lnTo>
                    <a:pt x="248966" y="871"/>
                  </a:lnTo>
                  <a:lnTo>
                    <a:pt x="244982" y="557"/>
                  </a:lnTo>
                  <a:lnTo>
                    <a:pt x="240992" y="313"/>
                  </a:lnTo>
                  <a:lnTo>
                    <a:pt x="236999" y="139"/>
                  </a:lnTo>
                  <a:lnTo>
                    <a:pt x="233004" y="34"/>
                  </a:lnTo>
                  <a:lnTo>
                    <a:pt x="229007" y="0"/>
                  </a:lnTo>
                  <a:lnTo>
                    <a:pt x="225010" y="34"/>
                  </a:lnTo>
                  <a:lnTo>
                    <a:pt x="221015" y="139"/>
                  </a:lnTo>
                  <a:lnTo>
                    <a:pt x="217022" y="313"/>
                  </a:lnTo>
                  <a:lnTo>
                    <a:pt x="213032" y="557"/>
                  </a:lnTo>
                  <a:lnTo>
                    <a:pt x="209048" y="871"/>
                  </a:lnTo>
                  <a:lnTo>
                    <a:pt x="205069" y="1254"/>
                  </a:lnTo>
                  <a:lnTo>
                    <a:pt x="201098" y="1706"/>
                  </a:lnTo>
                  <a:lnTo>
                    <a:pt x="197135" y="2228"/>
                  </a:lnTo>
                  <a:lnTo>
                    <a:pt x="193182" y="2819"/>
                  </a:lnTo>
                  <a:lnTo>
                    <a:pt x="189240" y="3479"/>
                  </a:lnTo>
                  <a:lnTo>
                    <a:pt x="185310" y="4207"/>
                  </a:lnTo>
                  <a:lnTo>
                    <a:pt x="181394" y="5004"/>
                  </a:lnTo>
                  <a:lnTo>
                    <a:pt x="177491" y="5869"/>
                  </a:lnTo>
                  <a:lnTo>
                    <a:pt x="173605" y="6802"/>
                  </a:lnTo>
                  <a:lnTo>
                    <a:pt x="169735" y="7803"/>
                  </a:lnTo>
                  <a:lnTo>
                    <a:pt x="165884" y="8871"/>
                  </a:lnTo>
                  <a:lnTo>
                    <a:pt x="162052" y="10006"/>
                  </a:lnTo>
                  <a:lnTo>
                    <a:pt x="158240" y="11208"/>
                  </a:lnTo>
                  <a:lnTo>
                    <a:pt x="154449" y="12476"/>
                  </a:lnTo>
                  <a:lnTo>
                    <a:pt x="150682" y="13810"/>
                  </a:lnTo>
                  <a:lnTo>
                    <a:pt x="146938" y="15210"/>
                  </a:lnTo>
                  <a:lnTo>
                    <a:pt x="143219" y="16675"/>
                  </a:lnTo>
                  <a:lnTo>
                    <a:pt x="139527" y="18204"/>
                  </a:lnTo>
                  <a:lnTo>
                    <a:pt x="135861" y="19798"/>
                  </a:lnTo>
                  <a:lnTo>
                    <a:pt x="132224" y="21456"/>
                  </a:lnTo>
                  <a:lnTo>
                    <a:pt x="128617" y="23176"/>
                  </a:lnTo>
                  <a:lnTo>
                    <a:pt x="125040" y="24960"/>
                  </a:lnTo>
                  <a:lnTo>
                    <a:pt x="121494" y="26805"/>
                  </a:lnTo>
                  <a:lnTo>
                    <a:pt x="117982" y="28713"/>
                  </a:lnTo>
                  <a:lnTo>
                    <a:pt x="114503" y="30681"/>
                  </a:lnTo>
                  <a:lnTo>
                    <a:pt x="111059" y="32709"/>
                  </a:lnTo>
                  <a:lnTo>
                    <a:pt x="107651" y="34798"/>
                  </a:lnTo>
                  <a:lnTo>
                    <a:pt x="104281" y="36945"/>
                  </a:lnTo>
                  <a:lnTo>
                    <a:pt x="100948" y="39151"/>
                  </a:lnTo>
                  <a:lnTo>
                    <a:pt x="97654" y="41415"/>
                  </a:lnTo>
                  <a:lnTo>
                    <a:pt x="94400" y="43736"/>
                  </a:lnTo>
                  <a:lnTo>
                    <a:pt x="91187" y="46113"/>
                  </a:lnTo>
                  <a:lnTo>
                    <a:pt x="88016" y="48547"/>
                  </a:lnTo>
                  <a:lnTo>
                    <a:pt x="84888" y="51035"/>
                  </a:lnTo>
                  <a:lnTo>
                    <a:pt x="81804" y="53577"/>
                  </a:lnTo>
                  <a:lnTo>
                    <a:pt x="78765" y="56173"/>
                  </a:lnTo>
                  <a:lnTo>
                    <a:pt x="75771" y="58821"/>
                  </a:lnTo>
                  <a:lnTo>
                    <a:pt x="72824" y="61522"/>
                  </a:lnTo>
                  <a:lnTo>
                    <a:pt x="69925" y="64273"/>
                  </a:lnTo>
                  <a:lnTo>
                    <a:pt x="67074" y="67074"/>
                  </a:lnTo>
                  <a:lnTo>
                    <a:pt x="64273" y="69925"/>
                  </a:lnTo>
                  <a:lnTo>
                    <a:pt x="61522" y="72824"/>
                  </a:lnTo>
                  <a:lnTo>
                    <a:pt x="58821" y="75771"/>
                  </a:lnTo>
                  <a:lnTo>
                    <a:pt x="56173" y="78765"/>
                  </a:lnTo>
                  <a:lnTo>
                    <a:pt x="53577" y="81804"/>
                  </a:lnTo>
                  <a:lnTo>
                    <a:pt x="51035" y="84888"/>
                  </a:lnTo>
                  <a:lnTo>
                    <a:pt x="48547" y="88016"/>
                  </a:lnTo>
                  <a:lnTo>
                    <a:pt x="46113" y="91187"/>
                  </a:lnTo>
                  <a:lnTo>
                    <a:pt x="43736" y="94400"/>
                  </a:lnTo>
                  <a:lnTo>
                    <a:pt x="41415" y="97654"/>
                  </a:lnTo>
                  <a:lnTo>
                    <a:pt x="39151" y="100948"/>
                  </a:lnTo>
                  <a:lnTo>
                    <a:pt x="36945" y="104281"/>
                  </a:lnTo>
                  <a:lnTo>
                    <a:pt x="34798" y="107651"/>
                  </a:lnTo>
                  <a:lnTo>
                    <a:pt x="32709" y="111059"/>
                  </a:lnTo>
                  <a:lnTo>
                    <a:pt x="30681" y="114503"/>
                  </a:lnTo>
                  <a:lnTo>
                    <a:pt x="28713" y="117982"/>
                  </a:lnTo>
                  <a:lnTo>
                    <a:pt x="26805" y="121494"/>
                  </a:lnTo>
                  <a:lnTo>
                    <a:pt x="24960" y="125040"/>
                  </a:lnTo>
                  <a:lnTo>
                    <a:pt x="23176" y="128617"/>
                  </a:lnTo>
                  <a:lnTo>
                    <a:pt x="21456" y="132224"/>
                  </a:lnTo>
                  <a:lnTo>
                    <a:pt x="19798" y="135861"/>
                  </a:lnTo>
                  <a:lnTo>
                    <a:pt x="18204" y="139527"/>
                  </a:lnTo>
                  <a:lnTo>
                    <a:pt x="16675" y="143219"/>
                  </a:lnTo>
                  <a:lnTo>
                    <a:pt x="15210" y="146938"/>
                  </a:lnTo>
                  <a:lnTo>
                    <a:pt x="13810" y="150682"/>
                  </a:lnTo>
                  <a:lnTo>
                    <a:pt x="12476" y="154449"/>
                  </a:lnTo>
                  <a:lnTo>
                    <a:pt x="11208" y="158240"/>
                  </a:lnTo>
                  <a:lnTo>
                    <a:pt x="10006" y="162052"/>
                  </a:lnTo>
                  <a:lnTo>
                    <a:pt x="8871" y="165884"/>
                  </a:lnTo>
                  <a:lnTo>
                    <a:pt x="7803" y="169735"/>
                  </a:lnTo>
                  <a:lnTo>
                    <a:pt x="6802" y="173605"/>
                  </a:lnTo>
                  <a:lnTo>
                    <a:pt x="5869" y="177491"/>
                  </a:lnTo>
                  <a:lnTo>
                    <a:pt x="5004" y="181394"/>
                  </a:lnTo>
                  <a:lnTo>
                    <a:pt x="4207" y="185310"/>
                  </a:lnTo>
                  <a:lnTo>
                    <a:pt x="3479" y="189240"/>
                  </a:lnTo>
                  <a:lnTo>
                    <a:pt x="2819" y="193182"/>
                  </a:lnTo>
                  <a:lnTo>
                    <a:pt x="2228" y="197135"/>
                  </a:lnTo>
                  <a:lnTo>
                    <a:pt x="1706" y="201098"/>
                  </a:lnTo>
                  <a:lnTo>
                    <a:pt x="1254" y="205069"/>
                  </a:lnTo>
                  <a:lnTo>
                    <a:pt x="871" y="209048"/>
                  </a:lnTo>
                  <a:lnTo>
                    <a:pt x="557" y="213032"/>
                  </a:lnTo>
                  <a:lnTo>
                    <a:pt x="313" y="217022"/>
                  </a:lnTo>
                  <a:lnTo>
                    <a:pt x="139" y="221015"/>
                  </a:lnTo>
                  <a:lnTo>
                    <a:pt x="34" y="225010"/>
                  </a:lnTo>
                  <a:lnTo>
                    <a:pt x="0" y="229007"/>
                  </a:lnTo>
                  <a:lnTo>
                    <a:pt x="34" y="233004"/>
                  </a:lnTo>
                  <a:lnTo>
                    <a:pt x="139" y="236999"/>
                  </a:lnTo>
                  <a:lnTo>
                    <a:pt x="313" y="240992"/>
                  </a:lnTo>
                  <a:lnTo>
                    <a:pt x="557" y="244982"/>
                  </a:lnTo>
                  <a:lnTo>
                    <a:pt x="871" y="248966"/>
                  </a:lnTo>
                  <a:lnTo>
                    <a:pt x="1254" y="252945"/>
                  </a:lnTo>
                  <a:lnTo>
                    <a:pt x="1706" y="256916"/>
                  </a:lnTo>
                  <a:lnTo>
                    <a:pt x="2228" y="260879"/>
                  </a:lnTo>
                  <a:lnTo>
                    <a:pt x="2819" y="264832"/>
                  </a:lnTo>
                  <a:lnTo>
                    <a:pt x="3479" y="268774"/>
                  </a:lnTo>
                  <a:lnTo>
                    <a:pt x="4207" y="272704"/>
                  </a:lnTo>
                  <a:lnTo>
                    <a:pt x="5004" y="276620"/>
                  </a:lnTo>
                  <a:lnTo>
                    <a:pt x="5869" y="280522"/>
                  </a:lnTo>
                  <a:lnTo>
                    <a:pt x="6802" y="284409"/>
                  </a:lnTo>
                  <a:lnTo>
                    <a:pt x="7803" y="288278"/>
                  </a:lnTo>
                  <a:lnTo>
                    <a:pt x="8871" y="292130"/>
                  </a:lnTo>
                  <a:lnTo>
                    <a:pt x="10006" y="295962"/>
                  </a:lnTo>
                  <a:lnTo>
                    <a:pt x="11208" y="299774"/>
                  </a:lnTo>
                  <a:lnTo>
                    <a:pt x="12476" y="303564"/>
                  </a:lnTo>
                  <a:lnTo>
                    <a:pt x="13810" y="307332"/>
                  </a:lnTo>
                  <a:lnTo>
                    <a:pt x="15210" y="311076"/>
                  </a:lnTo>
                  <a:lnTo>
                    <a:pt x="16675" y="314795"/>
                  </a:lnTo>
                  <a:lnTo>
                    <a:pt x="18204" y="318487"/>
                  </a:lnTo>
                  <a:lnTo>
                    <a:pt x="19798" y="322153"/>
                  </a:lnTo>
                  <a:lnTo>
                    <a:pt x="21456" y="325790"/>
                  </a:lnTo>
                  <a:lnTo>
                    <a:pt x="23176" y="329397"/>
                  </a:lnTo>
                  <a:lnTo>
                    <a:pt x="24960" y="332974"/>
                  </a:lnTo>
                  <a:lnTo>
                    <a:pt x="26805" y="336519"/>
                  </a:lnTo>
                  <a:lnTo>
                    <a:pt x="28713" y="340032"/>
                  </a:lnTo>
                  <a:lnTo>
                    <a:pt x="30681" y="343511"/>
                  </a:lnTo>
                  <a:lnTo>
                    <a:pt x="32709" y="346954"/>
                  </a:lnTo>
                  <a:lnTo>
                    <a:pt x="34798" y="350362"/>
                  </a:lnTo>
                  <a:lnTo>
                    <a:pt x="36945" y="353733"/>
                  </a:lnTo>
                  <a:lnTo>
                    <a:pt x="39151" y="357066"/>
                  </a:lnTo>
                  <a:lnTo>
                    <a:pt x="41415" y="360360"/>
                  </a:lnTo>
                  <a:lnTo>
                    <a:pt x="43736" y="363614"/>
                  </a:lnTo>
                  <a:lnTo>
                    <a:pt x="46113" y="366827"/>
                  </a:lnTo>
                  <a:lnTo>
                    <a:pt x="48547" y="369998"/>
                  </a:lnTo>
                  <a:lnTo>
                    <a:pt x="51035" y="373126"/>
                  </a:lnTo>
                  <a:lnTo>
                    <a:pt x="53577" y="376210"/>
                  </a:lnTo>
                  <a:lnTo>
                    <a:pt x="56173" y="379249"/>
                  </a:lnTo>
                  <a:lnTo>
                    <a:pt x="58821" y="382243"/>
                  </a:lnTo>
                  <a:lnTo>
                    <a:pt x="61522" y="385190"/>
                  </a:lnTo>
                  <a:lnTo>
                    <a:pt x="64273" y="388089"/>
                  </a:lnTo>
                  <a:lnTo>
                    <a:pt x="67074" y="390940"/>
                  </a:lnTo>
                  <a:lnTo>
                    <a:pt x="69925" y="393741"/>
                  </a:lnTo>
                  <a:lnTo>
                    <a:pt x="72824" y="396492"/>
                  </a:lnTo>
                  <a:lnTo>
                    <a:pt x="75771" y="399193"/>
                  </a:lnTo>
                  <a:lnTo>
                    <a:pt x="78765" y="401841"/>
                  </a:lnTo>
                  <a:lnTo>
                    <a:pt x="81804" y="404437"/>
                  </a:lnTo>
                  <a:lnTo>
                    <a:pt x="84888" y="406979"/>
                  </a:lnTo>
                  <a:lnTo>
                    <a:pt x="88016" y="409467"/>
                  </a:lnTo>
                  <a:lnTo>
                    <a:pt x="91187" y="411900"/>
                  </a:lnTo>
                  <a:lnTo>
                    <a:pt x="94400" y="414278"/>
                  </a:lnTo>
                  <a:lnTo>
                    <a:pt x="97654" y="416599"/>
                  </a:lnTo>
                  <a:lnTo>
                    <a:pt x="100948" y="418863"/>
                  </a:lnTo>
                  <a:lnTo>
                    <a:pt x="104281" y="421069"/>
                  </a:lnTo>
                  <a:lnTo>
                    <a:pt x="107651" y="423216"/>
                  </a:lnTo>
                  <a:lnTo>
                    <a:pt x="111059" y="425305"/>
                  </a:lnTo>
                  <a:lnTo>
                    <a:pt x="114503" y="427333"/>
                  </a:lnTo>
                  <a:lnTo>
                    <a:pt x="117982" y="429301"/>
                  </a:lnTo>
                  <a:lnTo>
                    <a:pt x="121494" y="431209"/>
                  </a:lnTo>
                  <a:lnTo>
                    <a:pt x="125040" y="433054"/>
                  </a:lnTo>
                  <a:lnTo>
                    <a:pt x="128617" y="434837"/>
                  </a:lnTo>
                  <a:lnTo>
                    <a:pt x="132224" y="436558"/>
                  </a:lnTo>
                  <a:lnTo>
                    <a:pt x="135861" y="438216"/>
                  </a:lnTo>
                  <a:lnTo>
                    <a:pt x="139527" y="439809"/>
                  </a:lnTo>
                  <a:lnTo>
                    <a:pt x="143219" y="441339"/>
                  </a:lnTo>
                  <a:lnTo>
                    <a:pt x="146938" y="442804"/>
                  </a:lnTo>
                  <a:lnTo>
                    <a:pt x="150682" y="444204"/>
                  </a:lnTo>
                  <a:lnTo>
                    <a:pt x="154449" y="445538"/>
                  </a:lnTo>
                  <a:lnTo>
                    <a:pt x="158240" y="446806"/>
                  </a:lnTo>
                  <a:lnTo>
                    <a:pt x="162052" y="448008"/>
                  </a:lnTo>
                  <a:lnTo>
                    <a:pt x="165884" y="449143"/>
                  </a:lnTo>
                  <a:lnTo>
                    <a:pt x="169735" y="450211"/>
                  </a:lnTo>
                  <a:lnTo>
                    <a:pt x="173605" y="451212"/>
                  </a:lnTo>
                  <a:lnTo>
                    <a:pt x="177491" y="452145"/>
                  </a:lnTo>
                  <a:lnTo>
                    <a:pt x="181394" y="453010"/>
                  </a:lnTo>
                  <a:lnTo>
                    <a:pt x="185310" y="453807"/>
                  </a:lnTo>
                  <a:lnTo>
                    <a:pt x="189240" y="454535"/>
                  </a:lnTo>
                  <a:lnTo>
                    <a:pt x="193182" y="455195"/>
                  </a:lnTo>
                  <a:lnTo>
                    <a:pt x="197135" y="455786"/>
                  </a:lnTo>
                  <a:lnTo>
                    <a:pt x="201098" y="456307"/>
                  </a:lnTo>
                  <a:lnTo>
                    <a:pt x="205069" y="456760"/>
                  </a:lnTo>
                  <a:lnTo>
                    <a:pt x="209048" y="457143"/>
                  </a:lnTo>
                  <a:lnTo>
                    <a:pt x="213032" y="457457"/>
                  </a:lnTo>
                  <a:lnTo>
                    <a:pt x="217022" y="457701"/>
                  </a:lnTo>
                  <a:lnTo>
                    <a:pt x="221015" y="457875"/>
                  </a:lnTo>
                  <a:lnTo>
                    <a:pt x="225010" y="457980"/>
                  </a:lnTo>
                  <a:lnTo>
                    <a:pt x="229007" y="458014"/>
                  </a:lnTo>
                  <a:lnTo>
                    <a:pt x="233004" y="457980"/>
                  </a:lnTo>
                  <a:lnTo>
                    <a:pt x="236999" y="457875"/>
                  </a:lnTo>
                  <a:lnTo>
                    <a:pt x="240992" y="457701"/>
                  </a:lnTo>
                  <a:lnTo>
                    <a:pt x="244982" y="457457"/>
                  </a:lnTo>
                  <a:lnTo>
                    <a:pt x="248966" y="457143"/>
                  </a:lnTo>
                  <a:lnTo>
                    <a:pt x="252945" y="456760"/>
                  </a:lnTo>
                  <a:lnTo>
                    <a:pt x="256916" y="456307"/>
                  </a:lnTo>
                  <a:lnTo>
                    <a:pt x="260879" y="455786"/>
                  </a:lnTo>
                  <a:lnTo>
                    <a:pt x="264832" y="455195"/>
                  </a:lnTo>
                  <a:lnTo>
                    <a:pt x="268774" y="454535"/>
                  </a:lnTo>
                  <a:lnTo>
                    <a:pt x="272704" y="453807"/>
                  </a:lnTo>
                  <a:lnTo>
                    <a:pt x="276620" y="453010"/>
                  </a:lnTo>
                  <a:lnTo>
                    <a:pt x="280522" y="452145"/>
                  </a:lnTo>
                  <a:lnTo>
                    <a:pt x="284409" y="451212"/>
                  </a:lnTo>
                  <a:lnTo>
                    <a:pt x="288278" y="450211"/>
                  </a:lnTo>
                  <a:lnTo>
                    <a:pt x="292130" y="449143"/>
                  </a:lnTo>
                  <a:lnTo>
                    <a:pt x="295962" y="448008"/>
                  </a:lnTo>
                  <a:lnTo>
                    <a:pt x="299774" y="446806"/>
                  </a:lnTo>
                  <a:lnTo>
                    <a:pt x="303564" y="445538"/>
                  </a:lnTo>
                  <a:lnTo>
                    <a:pt x="307332" y="444204"/>
                  </a:lnTo>
                  <a:lnTo>
                    <a:pt x="311076" y="442804"/>
                  </a:lnTo>
                  <a:lnTo>
                    <a:pt x="314795" y="441339"/>
                  </a:lnTo>
                  <a:lnTo>
                    <a:pt x="318487" y="439809"/>
                  </a:lnTo>
                  <a:lnTo>
                    <a:pt x="322153" y="438216"/>
                  </a:lnTo>
                  <a:lnTo>
                    <a:pt x="325790" y="436558"/>
                  </a:lnTo>
                  <a:lnTo>
                    <a:pt x="329397" y="434837"/>
                  </a:lnTo>
                  <a:lnTo>
                    <a:pt x="332974" y="433054"/>
                  </a:lnTo>
                  <a:lnTo>
                    <a:pt x="336519" y="431209"/>
                  </a:lnTo>
                  <a:lnTo>
                    <a:pt x="340032" y="429301"/>
                  </a:lnTo>
                  <a:lnTo>
                    <a:pt x="343511" y="427333"/>
                  </a:lnTo>
                  <a:lnTo>
                    <a:pt x="346954" y="425305"/>
                  </a:lnTo>
                  <a:lnTo>
                    <a:pt x="350362" y="423216"/>
                  </a:lnTo>
                  <a:lnTo>
                    <a:pt x="353733" y="421069"/>
                  </a:lnTo>
                  <a:lnTo>
                    <a:pt x="357066" y="418863"/>
                  </a:lnTo>
                  <a:lnTo>
                    <a:pt x="360360" y="416599"/>
                  </a:lnTo>
                  <a:lnTo>
                    <a:pt x="363614" y="414278"/>
                  </a:lnTo>
                  <a:lnTo>
                    <a:pt x="366827" y="411900"/>
                  </a:lnTo>
                  <a:lnTo>
                    <a:pt x="369998" y="409467"/>
                  </a:lnTo>
                  <a:lnTo>
                    <a:pt x="373126" y="406979"/>
                  </a:lnTo>
                  <a:lnTo>
                    <a:pt x="376210" y="404437"/>
                  </a:lnTo>
                  <a:lnTo>
                    <a:pt x="379249" y="401841"/>
                  </a:lnTo>
                  <a:lnTo>
                    <a:pt x="382243" y="399193"/>
                  </a:lnTo>
                  <a:lnTo>
                    <a:pt x="385190" y="396492"/>
                  </a:lnTo>
                  <a:lnTo>
                    <a:pt x="388089" y="393741"/>
                  </a:lnTo>
                  <a:lnTo>
                    <a:pt x="390940" y="390940"/>
                  </a:lnTo>
                  <a:lnTo>
                    <a:pt x="393741" y="388089"/>
                  </a:lnTo>
                  <a:lnTo>
                    <a:pt x="396492" y="385190"/>
                  </a:lnTo>
                  <a:lnTo>
                    <a:pt x="399193" y="382243"/>
                  </a:lnTo>
                  <a:lnTo>
                    <a:pt x="401841" y="379249"/>
                  </a:lnTo>
                  <a:lnTo>
                    <a:pt x="404437" y="376210"/>
                  </a:lnTo>
                  <a:lnTo>
                    <a:pt x="406979" y="373126"/>
                  </a:lnTo>
                  <a:lnTo>
                    <a:pt x="409467" y="369998"/>
                  </a:lnTo>
                  <a:lnTo>
                    <a:pt x="411900" y="366827"/>
                  </a:lnTo>
                  <a:lnTo>
                    <a:pt x="414278" y="363614"/>
                  </a:lnTo>
                  <a:lnTo>
                    <a:pt x="416599" y="360360"/>
                  </a:lnTo>
                  <a:lnTo>
                    <a:pt x="418863" y="357066"/>
                  </a:lnTo>
                  <a:lnTo>
                    <a:pt x="421069" y="353733"/>
                  </a:lnTo>
                  <a:lnTo>
                    <a:pt x="423216" y="350362"/>
                  </a:lnTo>
                  <a:lnTo>
                    <a:pt x="425305" y="346954"/>
                  </a:lnTo>
                  <a:lnTo>
                    <a:pt x="427333" y="343511"/>
                  </a:lnTo>
                  <a:lnTo>
                    <a:pt x="429301" y="340032"/>
                  </a:lnTo>
                  <a:lnTo>
                    <a:pt x="431209" y="336519"/>
                  </a:lnTo>
                  <a:lnTo>
                    <a:pt x="433054" y="332974"/>
                  </a:lnTo>
                  <a:lnTo>
                    <a:pt x="434837" y="329397"/>
                  </a:lnTo>
                  <a:lnTo>
                    <a:pt x="436558" y="325790"/>
                  </a:lnTo>
                  <a:lnTo>
                    <a:pt x="438216" y="322153"/>
                  </a:lnTo>
                  <a:lnTo>
                    <a:pt x="439809" y="318487"/>
                  </a:lnTo>
                  <a:lnTo>
                    <a:pt x="441339" y="314795"/>
                  </a:lnTo>
                  <a:lnTo>
                    <a:pt x="442804" y="311076"/>
                  </a:lnTo>
                  <a:lnTo>
                    <a:pt x="444204" y="307332"/>
                  </a:lnTo>
                  <a:lnTo>
                    <a:pt x="445538" y="303564"/>
                  </a:lnTo>
                  <a:lnTo>
                    <a:pt x="446806" y="299774"/>
                  </a:lnTo>
                  <a:lnTo>
                    <a:pt x="448008" y="295962"/>
                  </a:lnTo>
                  <a:lnTo>
                    <a:pt x="449143" y="292130"/>
                  </a:lnTo>
                  <a:lnTo>
                    <a:pt x="450211" y="288278"/>
                  </a:lnTo>
                  <a:lnTo>
                    <a:pt x="451212" y="284409"/>
                  </a:lnTo>
                  <a:lnTo>
                    <a:pt x="452145" y="280522"/>
                  </a:lnTo>
                  <a:lnTo>
                    <a:pt x="453010" y="276620"/>
                  </a:lnTo>
                  <a:lnTo>
                    <a:pt x="453807" y="272704"/>
                  </a:lnTo>
                  <a:lnTo>
                    <a:pt x="454535" y="268774"/>
                  </a:lnTo>
                  <a:lnTo>
                    <a:pt x="455195" y="264832"/>
                  </a:lnTo>
                  <a:lnTo>
                    <a:pt x="455786" y="260879"/>
                  </a:lnTo>
                  <a:lnTo>
                    <a:pt x="456307" y="256916"/>
                  </a:lnTo>
                  <a:lnTo>
                    <a:pt x="456760" y="252945"/>
                  </a:lnTo>
                  <a:lnTo>
                    <a:pt x="457143" y="248966"/>
                  </a:lnTo>
                  <a:lnTo>
                    <a:pt x="457457" y="244982"/>
                  </a:lnTo>
                  <a:lnTo>
                    <a:pt x="457701" y="240992"/>
                  </a:lnTo>
                  <a:lnTo>
                    <a:pt x="457875" y="236999"/>
                  </a:lnTo>
                  <a:lnTo>
                    <a:pt x="457980" y="233004"/>
                  </a:lnTo>
                  <a:lnTo>
                    <a:pt x="458014" y="229007"/>
                  </a:lnTo>
                </a:path>
              </a:pathLst>
            </a:custGeom>
            <a:noFill/>
            <a:ln cap="flat" cmpd="sng" w="15100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8654660" y="3132893"/>
              <a:ext cx="916029" cy="916029"/>
            </a:xfrm>
            <a:custGeom>
              <a:rect b="b" l="l" r="r" t="t"/>
              <a:pathLst>
                <a:path extrusionOk="0" h="916029" w="916029">
                  <a:moveTo>
                    <a:pt x="916029" y="458014"/>
                  </a:moveTo>
                  <a:lnTo>
                    <a:pt x="915960" y="450021"/>
                  </a:lnTo>
                  <a:lnTo>
                    <a:pt x="915750" y="442030"/>
                  </a:lnTo>
                  <a:lnTo>
                    <a:pt x="915402" y="434044"/>
                  </a:lnTo>
                  <a:lnTo>
                    <a:pt x="914914" y="426065"/>
                  </a:lnTo>
                  <a:lnTo>
                    <a:pt x="914286" y="418096"/>
                  </a:lnTo>
                  <a:lnTo>
                    <a:pt x="913520" y="410139"/>
                  </a:lnTo>
                  <a:lnTo>
                    <a:pt x="912615" y="402196"/>
                  </a:lnTo>
                  <a:lnTo>
                    <a:pt x="911572" y="394271"/>
                  </a:lnTo>
                  <a:lnTo>
                    <a:pt x="910390" y="386365"/>
                  </a:lnTo>
                  <a:lnTo>
                    <a:pt x="909071" y="378481"/>
                  </a:lnTo>
                  <a:lnTo>
                    <a:pt x="907614" y="370621"/>
                  </a:lnTo>
                  <a:lnTo>
                    <a:pt x="906021" y="362788"/>
                  </a:lnTo>
                  <a:lnTo>
                    <a:pt x="904290" y="354983"/>
                  </a:lnTo>
                  <a:lnTo>
                    <a:pt x="902424" y="347211"/>
                  </a:lnTo>
                  <a:lnTo>
                    <a:pt x="900423" y="339471"/>
                  </a:lnTo>
                  <a:lnTo>
                    <a:pt x="898287" y="331768"/>
                  </a:lnTo>
                  <a:lnTo>
                    <a:pt x="896016" y="324104"/>
                  </a:lnTo>
                  <a:lnTo>
                    <a:pt x="893612" y="316480"/>
                  </a:lnTo>
                  <a:lnTo>
                    <a:pt x="891076" y="308899"/>
                  </a:lnTo>
                  <a:lnTo>
                    <a:pt x="888408" y="301364"/>
                  </a:lnTo>
                  <a:lnTo>
                    <a:pt x="885608" y="293877"/>
                  </a:lnTo>
                  <a:lnTo>
                    <a:pt x="882678" y="286439"/>
                  </a:lnTo>
                  <a:lnTo>
                    <a:pt x="879619" y="279054"/>
                  </a:lnTo>
                  <a:lnTo>
                    <a:pt x="876432" y="271723"/>
                  </a:lnTo>
                  <a:lnTo>
                    <a:pt x="873117" y="264449"/>
                  </a:lnTo>
                  <a:lnTo>
                    <a:pt x="869675" y="257234"/>
                  </a:lnTo>
                  <a:lnTo>
                    <a:pt x="866109" y="250080"/>
                  </a:lnTo>
                  <a:lnTo>
                    <a:pt x="862418" y="242989"/>
                  </a:lnTo>
                  <a:lnTo>
                    <a:pt x="858603" y="235964"/>
                  </a:lnTo>
                  <a:lnTo>
                    <a:pt x="854667" y="229007"/>
                  </a:lnTo>
                  <a:lnTo>
                    <a:pt x="850610" y="222119"/>
                  </a:lnTo>
                  <a:lnTo>
                    <a:pt x="846433" y="215303"/>
                  </a:lnTo>
                  <a:lnTo>
                    <a:pt x="842138" y="208562"/>
                  </a:lnTo>
                  <a:lnTo>
                    <a:pt x="837726" y="201896"/>
                  </a:lnTo>
                  <a:lnTo>
                    <a:pt x="833198" y="195308"/>
                  </a:lnTo>
                  <a:lnTo>
                    <a:pt x="828556" y="188800"/>
                  </a:lnTo>
                  <a:lnTo>
                    <a:pt x="823801" y="182374"/>
                  </a:lnTo>
                  <a:lnTo>
                    <a:pt x="818935" y="176032"/>
                  </a:lnTo>
                  <a:lnTo>
                    <a:pt x="813959" y="169776"/>
                  </a:lnTo>
                  <a:lnTo>
                    <a:pt x="808874" y="163608"/>
                  </a:lnTo>
                  <a:lnTo>
                    <a:pt x="803683" y="157530"/>
                  </a:lnTo>
                  <a:lnTo>
                    <a:pt x="798386" y="151543"/>
                  </a:lnTo>
                  <a:lnTo>
                    <a:pt x="792985" y="145649"/>
                  </a:lnTo>
                  <a:lnTo>
                    <a:pt x="787483" y="139851"/>
                  </a:lnTo>
                  <a:lnTo>
                    <a:pt x="781880" y="134149"/>
                  </a:lnTo>
                  <a:lnTo>
                    <a:pt x="776178" y="128546"/>
                  </a:lnTo>
                  <a:lnTo>
                    <a:pt x="770380" y="123044"/>
                  </a:lnTo>
                  <a:lnTo>
                    <a:pt x="764486" y="117643"/>
                  </a:lnTo>
                  <a:lnTo>
                    <a:pt x="758499" y="112346"/>
                  </a:lnTo>
                  <a:lnTo>
                    <a:pt x="752421" y="107155"/>
                  </a:lnTo>
                  <a:lnTo>
                    <a:pt x="746252" y="102070"/>
                  </a:lnTo>
                  <a:lnTo>
                    <a:pt x="739997" y="97094"/>
                  </a:lnTo>
                  <a:lnTo>
                    <a:pt x="733655" y="92227"/>
                  </a:lnTo>
                  <a:lnTo>
                    <a:pt x="727229" y="87473"/>
                  </a:lnTo>
                  <a:lnTo>
                    <a:pt x="720721" y="82831"/>
                  </a:lnTo>
                  <a:lnTo>
                    <a:pt x="714133" y="78303"/>
                  </a:lnTo>
                  <a:lnTo>
                    <a:pt x="707467" y="73891"/>
                  </a:lnTo>
                  <a:lnTo>
                    <a:pt x="700725" y="69596"/>
                  </a:lnTo>
                  <a:lnTo>
                    <a:pt x="693909" y="65419"/>
                  </a:lnTo>
                  <a:lnTo>
                    <a:pt x="687022" y="61362"/>
                  </a:lnTo>
                  <a:lnTo>
                    <a:pt x="680064" y="57426"/>
                  </a:lnTo>
                  <a:lnTo>
                    <a:pt x="673039" y="53611"/>
                  </a:lnTo>
                  <a:lnTo>
                    <a:pt x="665949" y="49920"/>
                  </a:lnTo>
                  <a:lnTo>
                    <a:pt x="658795" y="46353"/>
                  </a:lnTo>
                  <a:lnTo>
                    <a:pt x="651580" y="42912"/>
                  </a:lnTo>
                  <a:lnTo>
                    <a:pt x="644306" y="39597"/>
                  </a:lnTo>
                  <a:lnTo>
                    <a:pt x="636975" y="36409"/>
                  </a:lnTo>
                  <a:lnTo>
                    <a:pt x="629590" y="33350"/>
                  </a:lnTo>
                  <a:lnTo>
                    <a:pt x="622152" y="30421"/>
                  </a:lnTo>
                  <a:lnTo>
                    <a:pt x="614665" y="27621"/>
                  </a:lnTo>
                  <a:lnTo>
                    <a:pt x="607129" y="24953"/>
                  </a:lnTo>
                  <a:lnTo>
                    <a:pt x="599549" y="22416"/>
                  </a:lnTo>
                  <a:lnTo>
                    <a:pt x="591925" y="20013"/>
                  </a:lnTo>
                  <a:lnTo>
                    <a:pt x="584260" y="17742"/>
                  </a:lnTo>
                  <a:lnTo>
                    <a:pt x="576557" y="15606"/>
                  </a:lnTo>
                  <a:lnTo>
                    <a:pt x="568818" y="13604"/>
                  </a:lnTo>
                  <a:lnTo>
                    <a:pt x="561045" y="11738"/>
                  </a:lnTo>
                  <a:lnTo>
                    <a:pt x="553241" y="10008"/>
                  </a:lnTo>
                  <a:lnTo>
                    <a:pt x="545408" y="8415"/>
                  </a:lnTo>
                  <a:lnTo>
                    <a:pt x="537548" y="6958"/>
                  </a:lnTo>
                  <a:lnTo>
                    <a:pt x="529664" y="5638"/>
                  </a:lnTo>
                  <a:lnTo>
                    <a:pt x="521758" y="4457"/>
                  </a:lnTo>
                  <a:lnTo>
                    <a:pt x="513832" y="3413"/>
                  </a:lnTo>
                  <a:lnTo>
                    <a:pt x="505890" y="2509"/>
                  </a:lnTo>
                  <a:lnTo>
                    <a:pt x="497933" y="1742"/>
                  </a:lnTo>
                  <a:lnTo>
                    <a:pt x="489964" y="1115"/>
                  </a:lnTo>
                  <a:lnTo>
                    <a:pt x="481985" y="627"/>
                  </a:lnTo>
                  <a:lnTo>
                    <a:pt x="473999" y="279"/>
                  </a:lnTo>
                  <a:lnTo>
                    <a:pt x="466008" y="69"/>
                  </a:lnTo>
                  <a:lnTo>
                    <a:pt x="458014" y="0"/>
                  </a:lnTo>
                  <a:lnTo>
                    <a:pt x="450021" y="69"/>
                  </a:lnTo>
                  <a:lnTo>
                    <a:pt x="442030" y="279"/>
                  </a:lnTo>
                  <a:lnTo>
                    <a:pt x="434044" y="627"/>
                  </a:lnTo>
                  <a:lnTo>
                    <a:pt x="426065" y="1115"/>
                  </a:lnTo>
                  <a:lnTo>
                    <a:pt x="418096" y="1742"/>
                  </a:lnTo>
                  <a:lnTo>
                    <a:pt x="410139" y="2509"/>
                  </a:lnTo>
                  <a:lnTo>
                    <a:pt x="402196" y="3413"/>
                  </a:lnTo>
                  <a:lnTo>
                    <a:pt x="394271" y="4457"/>
                  </a:lnTo>
                  <a:lnTo>
                    <a:pt x="386365" y="5638"/>
                  </a:lnTo>
                  <a:lnTo>
                    <a:pt x="378481" y="6958"/>
                  </a:lnTo>
                  <a:lnTo>
                    <a:pt x="370621" y="8415"/>
                  </a:lnTo>
                  <a:lnTo>
                    <a:pt x="362788" y="10008"/>
                  </a:lnTo>
                  <a:lnTo>
                    <a:pt x="354983" y="11738"/>
                  </a:lnTo>
                  <a:lnTo>
                    <a:pt x="347211" y="13604"/>
                  </a:lnTo>
                  <a:lnTo>
                    <a:pt x="339471" y="15606"/>
                  </a:lnTo>
                  <a:lnTo>
                    <a:pt x="331768" y="17742"/>
                  </a:lnTo>
                  <a:lnTo>
                    <a:pt x="324104" y="20013"/>
                  </a:lnTo>
                  <a:lnTo>
                    <a:pt x="316480" y="22416"/>
                  </a:lnTo>
                  <a:lnTo>
                    <a:pt x="308899" y="24953"/>
                  </a:lnTo>
                  <a:lnTo>
                    <a:pt x="301364" y="27621"/>
                  </a:lnTo>
                  <a:lnTo>
                    <a:pt x="293877" y="30421"/>
                  </a:lnTo>
                  <a:lnTo>
                    <a:pt x="286439" y="33350"/>
                  </a:lnTo>
                  <a:lnTo>
                    <a:pt x="279054" y="36409"/>
                  </a:lnTo>
                  <a:lnTo>
                    <a:pt x="271723" y="39597"/>
                  </a:lnTo>
                  <a:lnTo>
                    <a:pt x="264449" y="42912"/>
                  </a:lnTo>
                  <a:lnTo>
                    <a:pt x="257234" y="46353"/>
                  </a:lnTo>
                  <a:lnTo>
                    <a:pt x="250080" y="49920"/>
                  </a:lnTo>
                  <a:lnTo>
                    <a:pt x="242989" y="53611"/>
                  </a:lnTo>
                  <a:lnTo>
                    <a:pt x="235964" y="57426"/>
                  </a:lnTo>
                  <a:lnTo>
                    <a:pt x="229007" y="61362"/>
                  </a:lnTo>
                  <a:lnTo>
                    <a:pt x="222119" y="65419"/>
                  </a:lnTo>
                  <a:lnTo>
                    <a:pt x="215303" y="69596"/>
                  </a:lnTo>
                  <a:lnTo>
                    <a:pt x="208562" y="73891"/>
                  </a:lnTo>
                  <a:lnTo>
                    <a:pt x="201896" y="78303"/>
                  </a:lnTo>
                  <a:lnTo>
                    <a:pt x="195308" y="82831"/>
                  </a:lnTo>
                  <a:lnTo>
                    <a:pt x="188800" y="87473"/>
                  </a:lnTo>
                  <a:lnTo>
                    <a:pt x="182374" y="92227"/>
                  </a:lnTo>
                  <a:lnTo>
                    <a:pt x="176032" y="97094"/>
                  </a:lnTo>
                  <a:lnTo>
                    <a:pt x="169776" y="102070"/>
                  </a:lnTo>
                  <a:lnTo>
                    <a:pt x="163608" y="107155"/>
                  </a:lnTo>
                  <a:lnTo>
                    <a:pt x="157530" y="112346"/>
                  </a:lnTo>
                  <a:lnTo>
                    <a:pt x="151543" y="117643"/>
                  </a:lnTo>
                  <a:lnTo>
                    <a:pt x="145649" y="123044"/>
                  </a:lnTo>
                  <a:lnTo>
                    <a:pt x="139851" y="128546"/>
                  </a:lnTo>
                  <a:lnTo>
                    <a:pt x="134149" y="134149"/>
                  </a:lnTo>
                  <a:lnTo>
                    <a:pt x="128546" y="139851"/>
                  </a:lnTo>
                  <a:lnTo>
                    <a:pt x="123044" y="145649"/>
                  </a:lnTo>
                  <a:lnTo>
                    <a:pt x="117643" y="151543"/>
                  </a:lnTo>
                  <a:lnTo>
                    <a:pt x="112346" y="157530"/>
                  </a:lnTo>
                  <a:lnTo>
                    <a:pt x="107155" y="163608"/>
                  </a:lnTo>
                  <a:lnTo>
                    <a:pt x="102070" y="169776"/>
                  </a:lnTo>
                  <a:lnTo>
                    <a:pt x="97094" y="176032"/>
                  </a:lnTo>
                  <a:lnTo>
                    <a:pt x="92227" y="182374"/>
                  </a:lnTo>
                  <a:lnTo>
                    <a:pt x="87473" y="188800"/>
                  </a:lnTo>
                  <a:lnTo>
                    <a:pt x="82831" y="195308"/>
                  </a:lnTo>
                  <a:lnTo>
                    <a:pt x="78303" y="201896"/>
                  </a:lnTo>
                  <a:lnTo>
                    <a:pt x="73891" y="208562"/>
                  </a:lnTo>
                  <a:lnTo>
                    <a:pt x="69596" y="215303"/>
                  </a:lnTo>
                  <a:lnTo>
                    <a:pt x="65419" y="222119"/>
                  </a:lnTo>
                  <a:lnTo>
                    <a:pt x="61362" y="229007"/>
                  </a:lnTo>
                  <a:lnTo>
                    <a:pt x="57426" y="235964"/>
                  </a:lnTo>
                  <a:lnTo>
                    <a:pt x="53611" y="242989"/>
                  </a:lnTo>
                  <a:lnTo>
                    <a:pt x="49920" y="250080"/>
                  </a:lnTo>
                  <a:lnTo>
                    <a:pt x="46353" y="257234"/>
                  </a:lnTo>
                  <a:lnTo>
                    <a:pt x="42912" y="264449"/>
                  </a:lnTo>
                  <a:lnTo>
                    <a:pt x="39597" y="271723"/>
                  </a:lnTo>
                  <a:lnTo>
                    <a:pt x="36409" y="279054"/>
                  </a:lnTo>
                  <a:lnTo>
                    <a:pt x="33350" y="286439"/>
                  </a:lnTo>
                  <a:lnTo>
                    <a:pt x="30421" y="293877"/>
                  </a:lnTo>
                  <a:lnTo>
                    <a:pt x="27621" y="301364"/>
                  </a:lnTo>
                  <a:lnTo>
                    <a:pt x="24953" y="308899"/>
                  </a:lnTo>
                  <a:lnTo>
                    <a:pt x="22416" y="316480"/>
                  </a:lnTo>
                  <a:lnTo>
                    <a:pt x="20013" y="324104"/>
                  </a:lnTo>
                  <a:lnTo>
                    <a:pt x="17742" y="331768"/>
                  </a:lnTo>
                  <a:lnTo>
                    <a:pt x="15606" y="339471"/>
                  </a:lnTo>
                  <a:lnTo>
                    <a:pt x="13604" y="347211"/>
                  </a:lnTo>
                  <a:lnTo>
                    <a:pt x="11738" y="354983"/>
                  </a:lnTo>
                  <a:lnTo>
                    <a:pt x="10008" y="362788"/>
                  </a:lnTo>
                  <a:lnTo>
                    <a:pt x="8415" y="370621"/>
                  </a:lnTo>
                  <a:lnTo>
                    <a:pt x="6958" y="378481"/>
                  </a:lnTo>
                  <a:lnTo>
                    <a:pt x="5638" y="386365"/>
                  </a:lnTo>
                  <a:lnTo>
                    <a:pt x="4457" y="394271"/>
                  </a:lnTo>
                  <a:lnTo>
                    <a:pt x="3413" y="402196"/>
                  </a:lnTo>
                  <a:lnTo>
                    <a:pt x="2509" y="410139"/>
                  </a:lnTo>
                  <a:lnTo>
                    <a:pt x="1742" y="418096"/>
                  </a:lnTo>
                  <a:lnTo>
                    <a:pt x="1115" y="426065"/>
                  </a:lnTo>
                  <a:lnTo>
                    <a:pt x="627" y="434044"/>
                  </a:lnTo>
                  <a:lnTo>
                    <a:pt x="279" y="442030"/>
                  </a:lnTo>
                  <a:lnTo>
                    <a:pt x="69" y="450021"/>
                  </a:lnTo>
                  <a:lnTo>
                    <a:pt x="0" y="458014"/>
                  </a:lnTo>
                  <a:lnTo>
                    <a:pt x="69" y="466008"/>
                  </a:lnTo>
                  <a:lnTo>
                    <a:pt x="279" y="473999"/>
                  </a:lnTo>
                  <a:lnTo>
                    <a:pt x="627" y="481985"/>
                  </a:lnTo>
                  <a:lnTo>
                    <a:pt x="1115" y="489964"/>
                  </a:lnTo>
                  <a:lnTo>
                    <a:pt x="1742" y="497933"/>
                  </a:lnTo>
                  <a:lnTo>
                    <a:pt x="2509" y="505890"/>
                  </a:lnTo>
                  <a:lnTo>
                    <a:pt x="3413" y="513832"/>
                  </a:lnTo>
                  <a:lnTo>
                    <a:pt x="4457" y="521758"/>
                  </a:lnTo>
                  <a:lnTo>
                    <a:pt x="5638" y="529664"/>
                  </a:lnTo>
                  <a:lnTo>
                    <a:pt x="6958" y="537548"/>
                  </a:lnTo>
                  <a:lnTo>
                    <a:pt x="8415" y="545408"/>
                  </a:lnTo>
                  <a:lnTo>
                    <a:pt x="10008" y="553241"/>
                  </a:lnTo>
                  <a:lnTo>
                    <a:pt x="11738" y="561045"/>
                  </a:lnTo>
                  <a:lnTo>
                    <a:pt x="13604" y="568818"/>
                  </a:lnTo>
                  <a:lnTo>
                    <a:pt x="15606" y="576557"/>
                  </a:lnTo>
                  <a:lnTo>
                    <a:pt x="17742" y="584260"/>
                  </a:lnTo>
                  <a:lnTo>
                    <a:pt x="20013" y="591925"/>
                  </a:lnTo>
                  <a:lnTo>
                    <a:pt x="22416" y="599549"/>
                  </a:lnTo>
                  <a:lnTo>
                    <a:pt x="24953" y="607129"/>
                  </a:lnTo>
                  <a:lnTo>
                    <a:pt x="27621" y="614665"/>
                  </a:lnTo>
                  <a:lnTo>
                    <a:pt x="30421" y="622152"/>
                  </a:lnTo>
                  <a:lnTo>
                    <a:pt x="33350" y="629590"/>
                  </a:lnTo>
                  <a:lnTo>
                    <a:pt x="36409" y="636975"/>
                  </a:lnTo>
                  <a:lnTo>
                    <a:pt x="39597" y="644306"/>
                  </a:lnTo>
                  <a:lnTo>
                    <a:pt x="42912" y="651580"/>
                  </a:lnTo>
                  <a:lnTo>
                    <a:pt x="46353" y="658795"/>
                  </a:lnTo>
                  <a:lnTo>
                    <a:pt x="49920" y="665949"/>
                  </a:lnTo>
                  <a:lnTo>
                    <a:pt x="53611" y="673039"/>
                  </a:lnTo>
                  <a:lnTo>
                    <a:pt x="57426" y="680064"/>
                  </a:lnTo>
                  <a:lnTo>
                    <a:pt x="61362" y="687022"/>
                  </a:lnTo>
                  <a:lnTo>
                    <a:pt x="65419" y="693909"/>
                  </a:lnTo>
                  <a:lnTo>
                    <a:pt x="69596" y="700725"/>
                  </a:lnTo>
                  <a:lnTo>
                    <a:pt x="73891" y="707467"/>
                  </a:lnTo>
                  <a:lnTo>
                    <a:pt x="78303" y="714133"/>
                  </a:lnTo>
                  <a:lnTo>
                    <a:pt x="82831" y="720721"/>
                  </a:lnTo>
                  <a:lnTo>
                    <a:pt x="87473" y="727229"/>
                  </a:lnTo>
                  <a:lnTo>
                    <a:pt x="92227" y="733655"/>
                  </a:lnTo>
                  <a:lnTo>
                    <a:pt x="97094" y="739997"/>
                  </a:lnTo>
                  <a:lnTo>
                    <a:pt x="102070" y="746252"/>
                  </a:lnTo>
                  <a:lnTo>
                    <a:pt x="107155" y="752421"/>
                  </a:lnTo>
                  <a:lnTo>
                    <a:pt x="112346" y="758499"/>
                  </a:lnTo>
                  <a:lnTo>
                    <a:pt x="117643" y="764486"/>
                  </a:lnTo>
                  <a:lnTo>
                    <a:pt x="123044" y="770380"/>
                  </a:lnTo>
                  <a:lnTo>
                    <a:pt x="128546" y="776178"/>
                  </a:lnTo>
                  <a:lnTo>
                    <a:pt x="134149" y="781880"/>
                  </a:lnTo>
                  <a:lnTo>
                    <a:pt x="139851" y="787483"/>
                  </a:lnTo>
                  <a:lnTo>
                    <a:pt x="145649" y="792985"/>
                  </a:lnTo>
                  <a:lnTo>
                    <a:pt x="151543" y="798386"/>
                  </a:lnTo>
                  <a:lnTo>
                    <a:pt x="157530" y="803683"/>
                  </a:lnTo>
                  <a:lnTo>
                    <a:pt x="163608" y="808874"/>
                  </a:lnTo>
                  <a:lnTo>
                    <a:pt x="169776" y="813959"/>
                  </a:lnTo>
                  <a:lnTo>
                    <a:pt x="176032" y="818935"/>
                  </a:lnTo>
                  <a:lnTo>
                    <a:pt x="182374" y="823801"/>
                  </a:lnTo>
                  <a:lnTo>
                    <a:pt x="188800" y="828556"/>
                  </a:lnTo>
                  <a:lnTo>
                    <a:pt x="195308" y="833198"/>
                  </a:lnTo>
                  <a:lnTo>
                    <a:pt x="201896" y="837726"/>
                  </a:lnTo>
                  <a:lnTo>
                    <a:pt x="208562" y="842138"/>
                  </a:lnTo>
                  <a:lnTo>
                    <a:pt x="215303" y="846433"/>
                  </a:lnTo>
                  <a:lnTo>
                    <a:pt x="222119" y="850610"/>
                  </a:lnTo>
                  <a:lnTo>
                    <a:pt x="229007" y="854667"/>
                  </a:lnTo>
                  <a:lnTo>
                    <a:pt x="235964" y="858603"/>
                  </a:lnTo>
                  <a:lnTo>
                    <a:pt x="242989" y="862418"/>
                  </a:lnTo>
                  <a:lnTo>
                    <a:pt x="250080" y="866109"/>
                  </a:lnTo>
                  <a:lnTo>
                    <a:pt x="257234" y="869675"/>
                  </a:lnTo>
                  <a:lnTo>
                    <a:pt x="264449" y="873117"/>
                  </a:lnTo>
                  <a:lnTo>
                    <a:pt x="271723" y="876432"/>
                  </a:lnTo>
                  <a:lnTo>
                    <a:pt x="279054" y="879619"/>
                  </a:lnTo>
                  <a:lnTo>
                    <a:pt x="286439" y="882678"/>
                  </a:lnTo>
                  <a:lnTo>
                    <a:pt x="293877" y="885608"/>
                  </a:lnTo>
                  <a:lnTo>
                    <a:pt x="301364" y="888408"/>
                  </a:lnTo>
                  <a:lnTo>
                    <a:pt x="308899" y="891076"/>
                  </a:lnTo>
                  <a:lnTo>
                    <a:pt x="316480" y="893612"/>
                  </a:lnTo>
                  <a:lnTo>
                    <a:pt x="324104" y="896016"/>
                  </a:lnTo>
                  <a:lnTo>
                    <a:pt x="331768" y="898287"/>
                  </a:lnTo>
                  <a:lnTo>
                    <a:pt x="339471" y="900423"/>
                  </a:lnTo>
                  <a:lnTo>
                    <a:pt x="347211" y="902424"/>
                  </a:lnTo>
                  <a:lnTo>
                    <a:pt x="354983" y="904290"/>
                  </a:lnTo>
                  <a:lnTo>
                    <a:pt x="362788" y="906021"/>
                  </a:lnTo>
                  <a:lnTo>
                    <a:pt x="370621" y="907614"/>
                  </a:lnTo>
                  <a:lnTo>
                    <a:pt x="378481" y="909071"/>
                  </a:lnTo>
                  <a:lnTo>
                    <a:pt x="386365" y="910390"/>
                  </a:lnTo>
                  <a:lnTo>
                    <a:pt x="394271" y="911572"/>
                  </a:lnTo>
                  <a:lnTo>
                    <a:pt x="402196" y="912615"/>
                  </a:lnTo>
                  <a:lnTo>
                    <a:pt x="410139" y="913520"/>
                  </a:lnTo>
                  <a:lnTo>
                    <a:pt x="418096" y="914286"/>
                  </a:lnTo>
                  <a:lnTo>
                    <a:pt x="426065" y="914914"/>
                  </a:lnTo>
                  <a:lnTo>
                    <a:pt x="434044" y="915402"/>
                  </a:lnTo>
                  <a:lnTo>
                    <a:pt x="442030" y="915750"/>
                  </a:lnTo>
                  <a:lnTo>
                    <a:pt x="450021" y="915960"/>
                  </a:lnTo>
                  <a:lnTo>
                    <a:pt x="458014" y="916029"/>
                  </a:lnTo>
                  <a:lnTo>
                    <a:pt x="466008" y="915960"/>
                  </a:lnTo>
                  <a:lnTo>
                    <a:pt x="473999" y="915750"/>
                  </a:lnTo>
                  <a:lnTo>
                    <a:pt x="481985" y="915402"/>
                  </a:lnTo>
                  <a:lnTo>
                    <a:pt x="489964" y="914914"/>
                  </a:lnTo>
                  <a:lnTo>
                    <a:pt x="497933" y="914286"/>
                  </a:lnTo>
                  <a:lnTo>
                    <a:pt x="505890" y="913520"/>
                  </a:lnTo>
                  <a:lnTo>
                    <a:pt x="513832" y="912615"/>
                  </a:lnTo>
                  <a:lnTo>
                    <a:pt x="521758" y="911572"/>
                  </a:lnTo>
                  <a:lnTo>
                    <a:pt x="529664" y="910390"/>
                  </a:lnTo>
                  <a:lnTo>
                    <a:pt x="537548" y="909071"/>
                  </a:lnTo>
                  <a:lnTo>
                    <a:pt x="545408" y="907614"/>
                  </a:lnTo>
                  <a:lnTo>
                    <a:pt x="553241" y="906021"/>
                  </a:lnTo>
                  <a:lnTo>
                    <a:pt x="561045" y="904290"/>
                  </a:lnTo>
                  <a:lnTo>
                    <a:pt x="568818" y="902424"/>
                  </a:lnTo>
                  <a:lnTo>
                    <a:pt x="576557" y="900423"/>
                  </a:lnTo>
                  <a:lnTo>
                    <a:pt x="584260" y="898287"/>
                  </a:lnTo>
                  <a:lnTo>
                    <a:pt x="591925" y="896016"/>
                  </a:lnTo>
                  <a:lnTo>
                    <a:pt x="599549" y="893612"/>
                  </a:lnTo>
                  <a:lnTo>
                    <a:pt x="607129" y="891076"/>
                  </a:lnTo>
                  <a:lnTo>
                    <a:pt x="614665" y="888408"/>
                  </a:lnTo>
                  <a:lnTo>
                    <a:pt x="622152" y="885608"/>
                  </a:lnTo>
                  <a:lnTo>
                    <a:pt x="629590" y="882678"/>
                  </a:lnTo>
                  <a:lnTo>
                    <a:pt x="636975" y="879619"/>
                  </a:lnTo>
                  <a:lnTo>
                    <a:pt x="644306" y="876432"/>
                  </a:lnTo>
                  <a:lnTo>
                    <a:pt x="651580" y="873117"/>
                  </a:lnTo>
                  <a:lnTo>
                    <a:pt x="658795" y="869675"/>
                  </a:lnTo>
                  <a:lnTo>
                    <a:pt x="665949" y="866109"/>
                  </a:lnTo>
                  <a:lnTo>
                    <a:pt x="673039" y="862418"/>
                  </a:lnTo>
                  <a:lnTo>
                    <a:pt x="680064" y="858603"/>
                  </a:lnTo>
                  <a:lnTo>
                    <a:pt x="687022" y="854667"/>
                  </a:lnTo>
                  <a:lnTo>
                    <a:pt x="693909" y="850610"/>
                  </a:lnTo>
                  <a:lnTo>
                    <a:pt x="700725" y="846433"/>
                  </a:lnTo>
                  <a:lnTo>
                    <a:pt x="707467" y="842138"/>
                  </a:lnTo>
                  <a:lnTo>
                    <a:pt x="714133" y="837726"/>
                  </a:lnTo>
                  <a:lnTo>
                    <a:pt x="720721" y="833198"/>
                  </a:lnTo>
                  <a:lnTo>
                    <a:pt x="727229" y="828556"/>
                  </a:lnTo>
                  <a:lnTo>
                    <a:pt x="733655" y="823801"/>
                  </a:lnTo>
                  <a:lnTo>
                    <a:pt x="739997" y="818935"/>
                  </a:lnTo>
                  <a:lnTo>
                    <a:pt x="746252" y="813959"/>
                  </a:lnTo>
                  <a:lnTo>
                    <a:pt x="752421" y="808874"/>
                  </a:lnTo>
                  <a:lnTo>
                    <a:pt x="758499" y="803683"/>
                  </a:lnTo>
                  <a:lnTo>
                    <a:pt x="764486" y="798386"/>
                  </a:lnTo>
                  <a:lnTo>
                    <a:pt x="770380" y="792985"/>
                  </a:lnTo>
                  <a:lnTo>
                    <a:pt x="776178" y="787483"/>
                  </a:lnTo>
                  <a:lnTo>
                    <a:pt x="781880" y="781880"/>
                  </a:lnTo>
                  <a:lnTo>
                    <a:pt x="787483" y="776178"/>
                  </a:lnTo>
                  <a:lnTo>
                    <a:pt x="792985" y="770380"/>
                  </a:lnTo>
                  <a:lnTo>
                    <a:pt x="798386" y="764486"/>
                  </a:lnTo>
                  <a:lnTo>
                    <a:pt x="803683" y="758499"/>
                  </a:lnTo>
                  <a:lnTo>
                    <a:pt x="808874" y="752421"/>
                  </a:lnTo>
                  <a:lnTo>
                    <a:pt x="813959" y="746252"/>
                  </a:lnTo>
                  <a:lnTo>
                    <a:pt x="818935" y="739997"/>
                  </a:lnTo>
                  <a:lnTo>
                    <a:pt x="823801" y="733655"/>
                  </a:lnTo>
                  <a:lnTo>
                    <a:pt x="828556" y="727229"/>
                  </a:lnTo>
                  <a:lnTo>
                    <a:pt x="833198" y="720721"/>
                  </a:lnTo>
                  <a:lnTo>
                    <a:pt x="837726" y="714133"/>
                  </a:lnTo>
                  <a:lnTo>
                    <a:pt x="842138" y="707467"/>
                  </a:lnTo>
                  <a:lnTo>
                    <a:pt x="846433" y="700725"/>
                  </a:lnTo>
                  <a:lnTo>
                    <a:pt x="850610" y="693909"/>
                  </a:lnTo>
                  <a:lnTo>
                    <a:pt x="854667" y="687022"/>
                  </a:lnTo>
                  <a:lnTo>
                    <a:pt x="858603" y="680064"/>
                  </a:lnTo>
                  <a:lnTo>
                    <a:pt x="862418" y="673039"/>
                  </a:lnTo>
                  <a:lnTo>
                    <a:pt x="866109" y="665949"/>
                  </a:lnTo>
                  <a:lnTo>
                    <a:pt x="869675" y="658795"/>
                  </a:lnTo>
                  <a:lnTo>
                    <a:pt x="873117" y="651580"/>
                  </a:lnTo>
                  <a:lnTo>
                    <a:pt x="876432" y="644306"/>
                  </a:lnTo>
                  <a:lnTo>
                    <a:pt x="879619" y="636975"/>
                  </a:lnTo>
                  <a:lnTo>
                    <a:pt x="882678" y="629590"/>
                  </a:lnTo>
                  <a:lnTo>
                    <a:pt x="885608" y="622152"/>
                  </a:lnTo>
                  <a:lnTo>
                    <a:pt x="888408" y="614665"/>
                  </a:lnTo>
                  <a:lnTo>
                    <a:pt x="891076" y="607129"/>
                  </a:lnTo>
                  <a:lnTo>
                    <a:pt x="893612" y="599549"/>
                  </a:lnTo>
                  <a:lnTo>
                    <a:pt x="896016" y="591925"/>
                  </a:lnTo>
                  <a:lnTo>
                    <a:pt x="898287" y="584260"/>
                  </a:lnTo>
                  <a:lnTo>
                    <a:pt x="900423" y="576557"/>
                  </a:lnTo>
                  <a:lnTo>
                    <a:pt x="902424" y="568818"/>
                  </a:lnTo>
                  <a:lnTo>
                    <a:pt x="904290" y="561045"/>
                  </a:lnTo>
                  <a:lnTo>
                    <a:pt x="906021" y="553241"/>
                  </a:lnTo>
                  <a:lnTo>
                    <a:pt x="907614" y="545408"/>
                  </a:lnTo>
                  <a:lnTo>
                    <a:pt x="909071" y="537548"/>
                  </a:lnTo>
                  <a:lnTo>
                    <a:pt x="910390" y="529664"/>
                  </a:lnTo>
                  <a:lnTo>
                    <a:pt x="911572" y="521758"/>
                  </a:lnTo>
                  <a:lnTo>
                    <a:pt x="912615" y="513832"/>
                  </a:lnTo>
                  <a:lnTo>
                    <a:pt x="913520" y="505890"/>
                  </a:lnTo>
                  <a:lnTo>
                    <a:pt x="914286" y="497933"/>
                  </a:lnTo>
                  <a:lnTo>
                    <a:pt x="914914" y="489964"/>
                  </a:lnTo>
                  <a:lnTo>
                    <a:pt x="915402" y="481985"/>
                  </a:lnTo>
                  <a:lnTo>
                    <a:pt x="915750" y="473999"/>
                  </a:lnTo>
                  <a:lnTo>
                    <a:pt x="915960" y="466008"/>
                  </a:lnTo>
                  <a:lnTo>
                    <a:pt x="916029" y="458014"/>
                  </a:lnTo>
                </a:path>
              </a:pathLst>
            </a:custGeom>
            <a:noFill/>
            <a:ln cap="flat" cmpd="sng" w="15100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8425652" y="2903885"/>
              <a:ext cx="1374044" cy="1374044"/>
            </a:xfrm>
            <a:custGeom>
              <a:rect b="b" l="l" r="r" t="t"/>
              <a:pathLst>
                <a:path extrusionOk="0" h="1374044" w="1374044">
                  <a:moveTo>
                    <a:pt x="1374044" y="687022"/>
                  </a:moveTo>
                  <a:lnTo>
                    <a:pt x="1373940" y="675032"/>
                  </a:lnTo>
                  <a:lnTo>
                    <a:pt x="1373626" y="663045"/>
                  </a:lnTo>
                  <a:lnTo>
                    <a:pt x="1373103" y="651066"/>
                  </a:lnTo>
                  <a:lnTo>
                    <a:pt x="1372371" y="639098"/>
                  </a:lnTo>
                  <a:lnTo>
                    <a:pt x="1371430" y="627144"/>
                  </a:lnTo>
                  <a:lnTo>
                    <a:pt x="1370281" y="615208"/>
                  </a:lnTo>
                  <a:lnTo>
                    <a:pt x="1368923" y="603295"/>
                  </a:lnTo>
                  <a:lnTo>
                    <a:pt x="1367358" y="591407"/>
                  </a:lnTo>
                  <a:lnTo>
                    <a:pt x="1365586" y="579548"/>
                  </a:lnTo>
                  <a:lnTo>
                    <a:pt x="1363607" y="567722"/>
                  </a:lnTo>
                  <a:lnTo>
                    <a:pt x="1361422" y="555932"/>
                  </a:lnTo>
                  <a:lnTo>
                    <a:pt x="1359031" y="544182"/>
                  </a:lnTo>
                  <a:lnTo>
                    <a:pt x="1356436" y="532475"/>
                  </a:lnTo>
                  <a:lnTo>
                    <a:pt x="1353637" y="520816"/>
                  </a:lnTo>
                  <a:lnTo>
                    <a:pt x="1350634" y="509207"/>
                  </a:lnTo>
                  <a:lnTo>
                    <a:pt x="1347430" y="497653"/>
                  </a:lnTo>
                  <a:lnTo>
                    <a:pt x="1344025" y="486156"/>
                  </a:lnTo>
                  <a:lnTo>
                    <a:pt x="1340419" y="474720"/>
                  </a:lnTo>
                  <a:lnTo>
                    <a:pt x="1336614" y="463349"/>
                  </a:lnTo>
                  <a:lnTo>
                    <a:pt x="1332612" y="452046"/>
                  </a:lnTo>
                  <a:lnTo>
                    <a:pt x="1328412" y="440815"/>
                  </a:lnTo>
                  <a:lnTo>
                    <a:pt x="1324018" y="429659"/>
                  </a:lnTo>
                  <a:lnTo>
                    <a:pt x="1319429" y="418581"/>
                  </a:lnTo>
                  <a:lnTo>
                    <a:pt x="1314648" y="407585"/>
                  </a:lnTo>
                  <a:lnTo>
                    <a:pt x="1309676" y="396674"/>
                  </a:lnTo>
                  <a:lnTo>
                    <a:pt x="1304513" y="385851"/>
                  </a:lnTo>
                  <a:lnTo>
                    <a:pt x="1299163" y="375120"/>
                  </a:lnTo>
                  <a:lnTo>
                    <a:pt x="1293627" y="364484"/>
                  </a:lnTo>
                  <a:lnTo>
                    <a:pt x="1287905" y="353947"/>
                  </a:lnTo>
                  <a:lnTo>
                    <a:pt x="1282001" y="343511"/>
                  </a:lnTo>
                  <a:lnTo>
                    <a:pt x="1275915" y="333179"/>
                  </a:lnTo>
                  <a:lnTo>
                    <a:pt x="1269650" y="322955"/>
                  </a:lnTo>
                  <a:lnTo>
                    <a:pt x="1263207" y="312843"/>
                  </a:lnTo>
                  <a:lnTo>
                    <a:pt x="1256589" y="302844"/>
                  </a:lnTo>
                  <a:lnTo>
                    <a:pt x="1249798" y="292962"/>
                  </a:lnTo>
                  <a:lnTo>
                    <a:pt x="1242835" y="283200"/>
                  </a:lnTo>
                  <a:lnTo>
                    <a:pt x="1235702" y="273561"/>
                  </a:lnTo>
                  <a:lnTo>
                    <a:pt x="1228403" y="264049"/>
                  </a:lnTo>
                  <a:lnTo>
                    <a:pt x="1220938" y="254665"/>
                  </a:lnTo>
                  <a:lnTo>
                    <a:pt x="1213311" y="245412"/>
                  </a:lnTo>
                  <a:lnTo>
                    <a:pt x="1205524" y="236295"/>
                  </a:lnTo>
                  <a:lnTo>
                    <a:pt x="1197579" y="227314"/>
                  </a:lnTo>
                  <a:lnTo>
                    <a:pt x="1189478" y="218474"/>
                  </a:lnTo>
                  <a:lnTo>
                    <a:pt x="1181224" y="209776"/>
                  </a:lnTo>
                  <a:lnTo>
                    <a:pt x="1172820" y="201224"/>
                  </a:lnTo>
                  <a:lnTo>
                    <a:pt x="1164268" y="192819"/>
                  </a:lnTo>
                  <a:lnTo>
                    <a:pt x="1155570" y="184566"/>
                  </a:lnTo>
                  <a:lnTo>
                    <a:pt x="1146729" y="176465"/>
                  </a:lnTo>
                  <a:lnTo>
                    <a:pt x="1137749" y="168519"/>
                  </a:lnTo>
                  <a:lnTo>
                    <a:pt x="1128631" y="160732"/>
                  </a:lnTo>
                  <a:lnTo>
                    <a:pt x="1119379" y="153105"/>
                  </a:lnTo>
                  <a:lnTo>
                    <a:pt x="1109995" y="145641"/>
                  </a:lnTo>
                  <a:lnTo>
                    <a:pt x="1100482" y="138341"/>
                  </a:lnTo>
                  <a:lnTo>
                    <a:pt x="1090843" y="131209"/>
                  </a:lnTo>
                  <a:lnTo>
                    <a:pt x="1081082" y="124246"/>
                  </a:lnTo>
                  <a:lnTo>
                    <a:pt x="1071200" y="117455"/>
                  </a:lnTo>
                  <a:lnTo>
                    <a:pt x="1061201" y="110836"/>
                  </a:lnTo>
                  <a:lnTo>
                    <a:pt x="1051088" y="104394"/>
                  </a:lnTo>
                  <a:lnTo>
                    <a:pt x="1040864" y="98129"/>
                  </a:lnTo>
                  <a:lnTo>
                    <a:pt x="1030533" y="92043"/>
                  </a:lnTo>
                  <a:lnTo>
                    <a:pt x="1020097" y="86139"/>
                  </a:lnTo>
                  <a:lnTo>
                    <a:pt x="1009559" y="80417"/>
                  </a:lnTo>
                  <a:lnTo>
                    <a:pt x="998923" y="74880"/>
                  </a:lnTo>
                  <a:lnTo>
                    <a:pt x="988193" y="69530"/>
                  </a:lnTo>
                  <a:lnTo>
                    <a:pt x="977370" y="64368"/>
                  </a:lnTo>
                  <a:lnTo>
                    <a:pt x="966459" y="59396"/>
                  </a:lnTo>
                  <a:lnTo>
                    <a:pt x="955463" y="54614"/>
                  </a:lnTo>
                  <a:lnTo>
                    <a:pt x="944385" y="50026"/>
                  </a:lnTo>
                  <a:lnTo>
                    <a:pt x="933229" y="45631"/>
                  </a:lnTo>
                  <a:lnTo>
                    <a:pt x="921997" y="41432"/>
                  </a:lnTo>
                  <a:lnTo>
                    <a:pt x="910694" y="37429"/>
                  </a:lnTo>
                  <a:lnTo>
                    <a:pt x="899323" y="33625"/>
                  </a:lnTo>
                  <a:lnTo>
                    <a:pt x="887888" y="30019"/>
                  </a:lnTo>
                  <a:lnTo>
                    <a:pt x="876391" y="26614"/>
                  </a:lnTo>
                  <a:lnTo>
                    <a:pt x="864836" y="23409"/>
                  </a:lnTo>
                  <a:lnTo>
                    <a:pt x="853228" y="20407"/>
                  </a:lnTo>
                  <a:lnTo>
                    <a:pt x="841568" y="17608"/>
                  </a:lnTo>
                  <a:lnTo>
                    <a:pt x="829862" y="15013"/>
                  </a:lnTo>
                  <a:lnTo>
                    <a:pt x="818112" y="12622"/>
                  </a:lnTo>
                  <a:lnTo>
                    <a:pt x="806322" y="10437"/>
                  </a:lnTo>
                  <a:lnTo>
                    <a:pt x="794496" y="8458"/>
                  </a:lnTo>
                  <a:lnTo>
                    <a:pt x="782637" y="6686"/>
                  </a:lnTo>
                  <a:lnTo>
                    <a:pt x="770749" y="5120"/>
                  </a:lnTo>
                  <a:lnTo>
                    <a:pt x="758835" y="3763"/>
                  </a:lnTo>
                  <a:lnTo>
                    <a:pt x="746900" y="2614"/>
                  </a:lnTo>
                  <a:lnTo>
                    <a:pt x="734946" y="1673"/>
                  </a:lnTo>
                  <a:lnTo>
                    <a:pt x="722978" y="941"/>
                  </a:lnTo>
                  <a:lnTo>
                    <a:pt x="710999" y="418"/>
                  </a:lnTo>
                  <a:lnTo>
                    <a:pt x="699012" y="104"/>
                  </a:lnTo>
                  <a:lnTo>
                    <a:pt x="687022" y="0"/>
                  </a:lnTo>
                  <a:lnTo>
                    <a:pt x="675032" y="104"/>
                  </a:lnTo>
                  <a:lnTo>
                    <a:pt x="663045" y="418"/>
                  </a:lnTo>
                  <a:lnTo>
                    <a:pt x="651066" y="941"/>
                  </a:lnTo>
                  <a:lnTo>
                    <a:pt x="639098" y="1673"/>
                  </a:lnTo>
                  <a:lnTo>
                    <a:pt x="627144" y="2614"/>
                  </a:lnTo>
                  <a:lnTo>
                    <a:pt x="615208" y="3763"/>
                  </a:lnTo>
                  <a:lnTo>
                    <a:pt x="603295" y="5120"/>
                  </a:lnTo>
                  <a:lnTo>
                    <a:pt x="591407" y="6686"/>
                  </a:lnTo>
                  <a:lnTo>
                    <a:pt x="579548" y="8458"/>
                  </a:lnTo>
                  <a:lnTo>
                    <a:pt x="567722" y="10437"/>
                  </a:lnTo>
                  <a:lnTo>
                    <a:pt x="555932" y="12622"/>
                  </a:lnTo>
                  <a:lnTo>
                    <a:pt x="544182" y="15013"/>
                  </a:lnTo>
                  <a:lnTo>
                    <a:pt x="532475" y="17608"/>
                  </a:lnTo>
                  <a:lnTo>
                    <a:pt x="520816" y="20407"/>
                  </a:lnTo>
                  <a:lnTo>
                    <a:pt x="509207" y="23409"/>
                  </a:lnTo>
                  <a:lnTo>
                    <a:pt x="497653" y="26614"/>
                  </a:lnTo>
                  <a:lnTo>
                    <a:pt x="486156" y="30019"/>
                  </a:lnTo>
                  <a:lnTo>
                    <a:pt x="474720" y="33625"/>
                  </a:lnTo>
                  <a:lnTo>
                    <a:pt x="463349" y="37429"/>
                  </a:lnTo>
                  <a:lnTo>
                    <a:pt x="452046" y="41432"/>
                  </a:lnTo>
                  <a:lnTo>
                    <a:pt x="440815" y="45631"/>
                  </a:lnTo>
                  <a:lnTo>
                    <a:pt x="429659" y="50026"/>
                  </a:lnTo>
                  <a:lnTo>
                    <a:pt x="418581" y="54614"/>
                  </a:lnTo>
                  <a:lnTo>
                    <a:pt x="407585" y="59396"/>
                  </a:lnTo>
                  <a:lnTo>
                    <a:pt x="396674" y="64368"/>
                  </a:lnTo>
                  <a:lnTo>
                    <a:pt x="385851" y="69530"/>
                  </a:lnTo>
                  <a:lnTo>
                    <a:pt x="375120" y="74880"/>
                  </a:lnTo>
                  <a:lnTo>
                    <a:pt x="364484" y="80417"/>
                  </a:lnTo>
                  <a:lnTo>
                    <a:pt x="353947" y="86139"/>
                  </a:lnTo>
                  <a:lnTo>
                    <a:pt x="343511" y="92043"/>
                  </a:lnTo>
                  <a:lnTo>
                    <a:pt x="333179" y="98129"/>
                  </a:lnTo>
                  <a:lnTo>
                    <a:pt x="322955" y="104394"/>
                  </a:lnTo>
                  <a:lnTo>
                    <a:pt x="312843" y="110836"/>
                  </a:lnTo>
                  <a:lnTo>
                    <a:pt x="302844" y="117455"/>
                  </a:lnTo>
                  <a:lnTo>
                    <a:pt x="292962" y="124246"/>
                  </a:lnTo>
                  <a:lnTo>
                    <a:pt x="283200" y="131209"/>
                  </a:lnTo>
                  <a:lnTo>
                    <a:pt x="273561" y="138341"/>
                  </a:lnTo>
                  <a:lnTo>
                    <a:pt x="264049" y="145641"/>
                  </a:lnTo>
                  <a:lnTo>
                    <a:pt x="254665" y="153105"/>
                  </a:lnTo>
                  <a:lnTo>
                    <a:pt x="245412" y="160732"/>
                  </a:lnTo>
                  <a:lnTo>
                    <a:pt x="236295" y="168519"/>
                  </a:lnTo>
                  <a:lnTo>
                    <a:pt x="227314" y="176465"/>
                  </a:lnTo>
                  <a:lnTo>
                    <a:pt x="218474" y="184566"/>
                  </a:lnTo>
                  <a:lnTo>
                    <a:pt x="209776" y="192819"/>
                  </a:lnTo>
                  <a:lnTo>
                    <a:pt x="201224" y="201224"/>
                  </a:lnTo>
                  <a:lnTo>
                    <a:pt x="192819" y="209776"/>
                  </a:lnTo>
                  <a:lnTo>
                    <a:pt x="184566" y="218474"/>
                  </a:lnTo>
                  <a:lnTo>
                    <a:pt x="176465" y="227314"/>
                  </a:lnTo>
                  <a:lnTo>
                    <a:pt x="168519" y="236295"/>
                  </a:lnTo>
                  <a:lnTo>
                    <a:pt x="160732" y="245412"/>
                  </a:lnTo>
                  <a:lnTo>
                    <a:pt x="153105" y="254665"/>
                  </a:lnTo>
                  <a:lnTo>
                    <a:pt x="145641" y="264049"/>
                  </a:lnTo>
                  <a:lnTo>
                    <a:pt x="138341" y="273561"/>
                  </a:lnTo>
                  <a:lnTo>
                    <a:pt x="131209" y="283200"/>
                  </a:lnTo>
                  <a:lnTo>
                    <a:pt x="124246" y="292962"/>
                  </a:lnTo>
                  <a:lnTo>
                    <a:pt x="117455" y="302844"/>
                  </a:lnTo>
                  <a:lnTo>
                    <a:pt x="110836" y="312843"/>
                  </a:lnTo>
                  <a:lnTo>
                    <a:pt x="104394" y="322955"/>
                  </a:lnTo>
                  <a:lnTo>
                    <a:pt x="98129" y="333179"/>
                  </a:lnTo>
                  <a:lnTo>
                    <a:pt x="92043" y="343511"/>
                  </a:lnTo>
                  <a:lnTo>
                    <a:pt x="86139" y="353947"/>
                  </a:lnTo>
                  <a:lnTo>
                    <a:pt x="80417" y="364484"/>
                  </a:lnTo>
                  <a:lnTo>
                    <a:pt x="74880" y="375120"/>
                  </a:lnTo>
                  <a:lnTo>
                    <a:pt x="69530" y="385851"/>
                  </a:lnTo>
                  <a:lnTo>
                    <a:pt x="64368" y="396674"/>
                  </a:lnTo>
                  <a:lnTo>
                    <a:pt x="59396" y="407585"/>
                  </a:lnTo>
                  <a:lnTo>
                    <a:pt x="54614" y="418581"/>
                  </a:lnTo>
                  <a:lnTo>
                    <a:pt x="50026" y="429659"/>
                  </a:lnTo>
                  <a:lnTo>
                    <a:pt x="45631" y="440815"/>
                  </a:lnTo>
                  <a:lnTo>
                    <a:pt x="41432" y="452046"/>
                  </a:lnTo>
                  <a:lnTo>
                    <a:pt x="37429" y="463349"/>
                  </a:lnTo>
                  <a:lnTo>
                    <a:pt x="33625" y="474720"/>
                  </a:lnTo>
                  <a:lnTo>
                    <a:pt x="30019" y="486156"/>
                  </a:lnTo>
                  <a:lnTo>
                    <a:pt x="26614" y="497653"/>
                  </a:lnTo>
                  <a:lnTo>
                    <a:pt x="23409" y="509207"/>
                  </a:lnTo>
                  <a:lnTo>
                    <a:pt x="20407" y="520816"/>
                  </a:lnTo>
                  <a:lnTo>
                    <a:pt x="17608" y="532475"/>
                  </a:lnTo>
                  <a:lnTo>
                    <a:pt x="15013" y="544182"/>
                  </a:lnTo>
                  <a:lnTo>
                    <a:pt x="12622" y="555932"/>
                  </a:lnTo>
                  <a:lnTo>
                    <a:pt x="10437" y="567722"/>
                  </a:lnTo>
                  <a:lnTo>
                    <a:pt x="8458" y="579548"/>
                  </a:lnTo>
                  <a:lnTo>
                    <a:pt x="6686" y="591407"/>
                  </a:lnTo>
                  <a:lnTo>
                    <a:pt x="5120" y="603295"/>
                  </a:lnTo>
                  <a:lnTo>
                    <a:pt x="3763" y="615208"/>
                  </a:lnTo>
                  <a:lnTo>
                    <a:pt x="2614" y="627144"/>
                  </a:lnTo>
                  <a:lnTo>
                    <a:pt x="1673" y="639098"/>
                  </a:lnTo>
                  <a:lnTo>
                    <a:pt x="941" y="651066"/>
                  </a:lnTo>
                  <a:lnTo>
                    <a:pt x="418" y="663045"/>
                  </a:lnTo>
                  <a:lnTo>
                    <a:pt x="104" y="675032"/>
                  </a:lnTo>
                  <a:lnTo>
                    <a:pt x="0" y="687022"/>
                  </a:lnTo>
                  <a:lnTo>
                    <a:pt x="104" y="699012"/>
                  </a:lnTo>
                  <a:lnTo>
                    <a:pt x="418" y="710999"/>
                  </a:lnTo>
                  <a:lnTo>
                    <a:pt x="941" y="722978"/>
                  </a:lnTo>
                  <a:lnTo>
                    <a:pt x="1673" y="734946"/>
                  </a:lnTo>
                  <a:lnTo>
                    <a:pt x="2614" y="746900"/>
                  </a:lnTo>
                  <a:lnTo>
                    <a:pt x="3763" y="758835"/>
                  </a:lnTo>
                  <a:lnTo>
                    <a:pt x="5120" y="770749"/>
                  </a:lnTo>
                  <a:lnTo>
                    <a:pt x="6686" y="782637"/>
                  </a:lnTo>
                  <a:lnTo>
                    <a:pt x="8458" y="794496"/>
                  </a:lnTo>
                  <a:lnTo>
                    <a:pt x="10437" y="806322"/>
                  </a:lnTo>
                  <a:lnTo>
                    <a:pt x="12622" y="818112"/>
                  </a:lnTo>
                  <a:lnTo>
                    <a:pt x="15013" y="829862"/>
                  </a:lnTo>
                  <a:lnTo>
                    <a:pt x="17608" y="841568"/>
                  </a:lnTo>
                  <a:lnTo>
                    <a:pt x="20407" y="853228"/>
                  </a:lnTo>
                  <a:lnTo>
                    <a:pt x="23409" y="864836"/>
                  </a:lnTo>
                  <a:lnTo>
                    <a:pt x="26614" y="876391"/>
                  </a:lnTo>
                  <a:lnTo>
                    <a:pt x="30019" y="887888"/>
                  </a:lnTo>
                  <a:lnTo>
                    <a:pt x="33625" y="899323"/>
                  </a:lnTo>
                  <a:lnTo>
                    <a:pt x="37429" y="910694"/>
                  </a:lnTo>
                  <a:lnTo>
                    <a:pt x="41432" y="921997"/>
                  </a:lnTo>
                  <a:lnTo>
                    <a:pt x="45631" y="933229"/>
                  </a:lnTo>
                  <a:lnTo>
                    <a:pt x="50026" y="944385"/>
                  </a:lnTo>
                  <a:lnTo>
                    <a:pt x="54614" y="955463"/>
                  </a:lnTo>
                  <a:lnTo>
                    <a:pt x="59396" y="966459"/>
                  </a:lnTo>
                  <a:lnTo>
                    <a:pt x="64368" y="977370"/>
                  </a:lnTo>
                  <a:lnTo>
                    <a:pt x="69530" y="988193"/>
                  </a:lnTo>
                  <a:lnTo>
                    <a:pt x="74880" y="998923"/>
                  </a:lnTo>
                  <a:lnTo>
                    <a:pt x="80417" y="1009559"/>
                  </a:lnTo>
                  <a:lnTo>
                    <a:pt x="86139" y="1020097"/>
                  </a:lnTo>
                  <a:lnTo>
                    <a:pt x="92043" y="1030533"/>
                  </a:lnTo>
                  <a:lnTo>
                    <a:pt x="98129" y="1040864"/>
                  </a:lnTo>
                  <a:lnTo>
                    <a:pt x="104394" y="1051088"/>
                  </a:lnTo>
                  <a:lnTo>
                    <a:pt x="110836" y="1061201"/>
                  </a:lnTo>
                  <a:lnTo>
                    <a:pt x="117455" y="1071200"/>
                  </a:lnTo>
                  <a:lnTo>
                    <a:pt x="124246" y="1081082"/>
                  </a:lnTo>
                  <a:lnTo>
                    <a:pt x="131209" y="1090843"/>
                  </a:lnTo>
                  <a:lnTo>
                    <a:pt x="138341" y="1100482"/>
                  </a:lnTo>
                  <a:lnTo>
                    <a:pt x="145641" y="1109995"/>
                  </a:lnTo>
                  <a:lnTo>
                    <a:pt x="153105" y="1119379"/>
                  </a:lnTo>
                  <a:lnTo>
                    <a:pt x="160732" y="1128631"/>
                  </a:lnTo>
                  <a:lnTo>
                    <a:pt x="168519" y="1137749"/>
                  </a:lnTo>
                  <a:lnTo>
                    <a:pt x="176465" y="1146729"/>
                  </a:lnTo>
                  <a:lnTo>
                    <a:pt x="184566" y="1155570"/>
                  </a:lnTo>
                  <a:lnTo>
                    <a:pt x="192819" y="1164268"/>
                  </a:lnTo>
                  <a:lnTo>
                    <a:pt x="201224" y="1172820"/>
                  </a:lnTo>
                  <a:lnTo>
                    <a:pt x="209776" y="1181224"/>
                  </a:lnTo>
                  <a:lnTo>
                    <a:pt x="218474" y="1189478"/>
                  </a:lnTo>
                  <a:lnTo>
                    <a:pt x="227314" y="1197579"/>
                  </a:lnTo>
                  <a:lnTo>
                    <a:pt x="236295" y="1205524"/>
                  </a:lnTo>
                  <a:lnTo>
                    <a:pt x="245412" y="1213311"/>
                  </a:lnTo>
                  <a:lnTo>
                    <a:pt x="254665" y="1220938"/>
                  </a:lnTo>
                  <a:lnTo>
                    <a:pt x="264049" y="1228403"/>
                  </a:lnTo>
                  <a:lnTo>
                    <a:pt x="273561" y="1235702"/>
                  </a:lnTo>
                  <a:lnTo>
                    <a:pt x="283200" y="1242835"/>
                  </a:lnTo>
                  <a:lnTo>
                    <a:pt x="292962" y="1249798"/>
                  </a:lnTo>
                  <a:lnTo>
                    <a:pt x="302844" y="1256589"/>
                  </a:lnTo>
                  <a:lnTo>
                    <a:pt x="312843" y="1263207"/>
                  </a:lnTo>
                  <a:lnTo>
                    <a:pt x="322955" y="1269650"/>
                  </a:lnTo>
                  <a:lnTo>
                    <a:pt x="333179" y="1275915"/>
                  </a:lnTo>
                  <a:lnTo>
                    <a:pt x="343511" y="1282001"/>
                  </a:lnTo>
                  <a:lnTo>
                    <a:pt x="353947" y="1287905"/>
                  </a:lnTo>
                  <a:lnTo>
                    <a:pt x="364484" y="1293627"/>
                  </a:lnTo>
                  <a:lnTo>
                    <a:pt x="375120" y="1299163"/>
                  </a:lnTo>
                  <a:lnTo>
                    <a:pt x="385851" y="1304513"/>
                  </a:lnTo>
                  <a:lnTo>
                    <a:pt x="396674" y="1309676"/>
                  </a:lnTo>
                  <a:lnTo>
                    <a:pt x="407585" y="1314648"/>
                  </a:lnTo>
                  <a:lnTo>
                    <a:pt x="418581" y="1319429"/>
                  </a:lnTo>
                  <a:lnTo>
                    <a:pt x="429659" y="1324018"/>
                  </a:lnTo>
                  <a:lnTo>
                    <a:pt x="440815" y="1328412"/>
                  </a:lnTo>
                  <a:lnTo>
                    <a:pt x="452046" y="1332612"/>
                  </a:lnTo>
                  <a:lnTo>
                    <a:pt x="463349" y="1336614"/>
                  </a:lnTo>
                  <a:lnTo>
                    <a:pt x="474720" y="1340419"/>
                  </a:lnTo>
                  <a:lnTo>
                    <a:pt x="486156" y="1344025"/>
                  </a:lnTo>
                  <a:lnTo>
                    <a:pt x="497653" y="1347430"/>
                  </a:lnTo>
                  <a:lnTo>
                    <a:pt x="509207" y="1350634"/>
                  </a:lnTo>
                  <a:lnTo>
                    <a:pt x="520816" y="1353637"/>
                  </a:lnTo>
                  <a:lnTo>
                    <a:pt x="532475" y="1356436"/>
                  </a:lnTo>
                  <a:lnTo>
                    <a:pt x="544182" y="1359031"/>
                  </a:lnTo>
                  <a:lnTo>
                    <a:pt x="555932" y="1361422"/>
                  </a:lnTo>
                  <a:lnTo>
                    <a:pt x="567722" y="1363607"/>
                  </a:lnTo>
                  <a:lnTo>
                    <a:pt x="579548" y="1365586"/>
                  </a:lnTo>
                  <a:lnTo>
                    <a:pt x="591407" y="1367358"/>
                  </a:lnTo>
                  <a:lnTo>
                    <a:pt x="603295" y="1368923"/>
                  </a:lnTo>
                  <a:lnTo>
                    <a:pt x="615208" y="1370281"/>
                  </a:lnTo>
                  <a:lnTo>
                    <a:pt x="627144" y="1371430"/>
                  </a:lnTo>
                  <a:lnTo>
                    <a:pt x="639098" y="1372371"/>
                  </a:lnTo>
                  <a:lnTo>
                    <a:pt x="651066" y="1373103"/>
                  </a:lnTo>
                  <a:lnTo>
                    <a:pt x="663045" y="1373626"/>
                  </a:lnTo>
                  <a:lnTo>
                    <a:pt x="675032" y="1373940"/>
                  </a:lnTo>
                  <a:lnTo>
                    <a:pt x="687022" y="1374044"/>
                  </a:lnTo>
                  <a:lnTo>
                    <a:pt x="699012" y="1373940"/>
                  </a:lnTo>
                  <a:lnTo>
                    <a:pt x="710999" y="1373626"/>
                  </a:lnTo>
                  <a:lnTo>
                    <a:pt x="722978" y="1373103"/>
                  </a:lnTo>
                  <a:lnTo>
                    <a:pt x="734946" y="1372371"/>
                  </a:lnTo>
                  <a:lnTo>
                    <a:pt x="746900" y="1371430"/>
                  </a:lnTo>
                  <a:lnTo>
                    <a:pt x="758835" y="1370281"/>
                  </a:lnTo>
                  <a:lnTo>
                    <a:pt x="770749" y="1368923"/>
                  </a:lnTo>
                  <a:lnTo>
                    <a:pt x="782637" y="1367358"/>
                  </a:lnTo>
                  <a:lnTo>
                    <a:pt x="794496" y="1365586"/>
                  </a:lnTo>
                  <a:lnTo>
                    <a:pt x="806322" y="1363607"/>
                  </a:lnTo>
                  <a:lnTo>
                    <a:pt x="818112" y="1361422"/>
                  </a:lnTo>
                  <a:lnTo>
                    <a:pt x="829862" y="1359031"/>
                  </a:lnTo>
                  <a:lnTo>
                    <a:pt x="841568" y="1356436"/>
                  </a:lnTo>
                  <a:lnTo>
                    <a:pt x="853228" y="1353637"/>
                  </a:lnTo>
                  <a:lnTo>
                    <a:pt x="864836" y="1350634"/>
                  </a:lnTo>
                  <a:lnTo>
                    <a:pt x="876391" y="1347430"/>
                  </a:lnTo>
                  <a:lnTo>
                    <a:pt x="887888" y="1344025"/>
                  </a:lnTo>
                  <a:lnTo>
                    <a:pt x="899323" y="1340419"/>
                  </a:lnTo>
                  <a:lnTo>
                    <a:pt x="910694" y="1336614"/>
                  </a:lnTo>
                  <a:lnTo>
                    <a:pt x="921997" y="1332612"/>
                  </a:lnTo>
                  <a:lnTo>
                    <a:pt x="933229" y="1328412"/>
                  </a:lnTo>
                  <a:lnTo>
                    <a:pt x="944385" y="1324018"/>
                  </a:lnTo>
                  <a:lnTo>
                    <a:pt x="955463" y="1319429"/>
                  </a:lnTo>
                  <a:lnTo>
                    <a:pt x="966459" y="1314648"/>
                  </a:lnTo>
                  <a:lnTo>
                    <a:pt x="977370" y="1309676"/>
                  </a:lnTo>
                  <a:lnTo>
                    <a:pt x="988193" y="1304513"/>
                  </a:lnTo>
                  <a:lnTo>
                    <a:pt x="998923" y="1299163"/>
                  </a:lnTo>
                  <a:lnTo>
                    <a:pt x="1009559" y="1293627"/>
                  </a:lnTo>
                  <a:lnTo>
                    <a:pt x="1020097" y="1287905"/>
                  </a:lnTo>
                  <a:lnTo>
                    <a:pt x="1030533" y="1282001"/>
                  </a:lnTo>
                  <a:lnTo>
                    <a:pt x="1040864" y="1275915"/>
                  </a:lnTo>
                  <a:lnTo>
                    <a:pt x="1051088" y="1269650"/>
                  </a:lnTo>
                  <a:lnTo>
                    <a:pt x="1061201" y="1263207"/>
                  </a:lnTo>
                  <a:lnTo>
                    <a:pt x="1071200" y="1256589"/>
                  </a:lnTo>
                  <a:lnTo>
                    <a:pt x="1081082" y="1249798"/>
                  </a:lnTo>
                  <a:lnTo>
                    <a:pt x="1090843" y="1242835"/>
                  </a:lnTo>
                  <a:lnTo>
                    <a:pt x="1100482" y="1235702"/>
                  </a:lnTo>
                  <a:lnTo>
                    <a:pt x="1109995" y="1228403"/>
                  </a:lnTo>
                  <a:lnTo>
                    <a:pt x="1119379" y="1220938"/>
                  </a:lnTo>
                  <a:lnTo>
                    <a:pt x="1128631" y="1213311"/>
                  </a:lnTo>
                  <a:lnTo>
                    <a:pt x="1137749" y="1205524"/>
                  </a:lnTo>
                  <a:lnTo>
                    <a:pt x="1146729" y="1197579"/>
                  </a:lnTo>
                  <a:lnTo>
                    <a:pt x="1155570" y="1189478"/>
                  </a:lnTo>
                  <a:lnTo>
                    <a:pt x="1164268" y="1181224"/>
                  </a:lnTo>
                  <a:lnTo>
                    <a:pt x="1172820" y="1172820"/>
                  </a:lnTo>
                  <a:lnTo>
                    <a:pt x="1181224" y="1164268"/>
                  </a:lnTo>
                  <a:lnTo>
                    <a:pt x="1189478" y="1155570"/>
                  </a:lnTo>
                  <a:lnTo>
                    <a:pt x="1197579" y="1146729"/>
                  </a:lnTo>
                  <a:lnTo>
                    <a:pt x="1205524" y="1137749"/>
                  </a:lnTo>
                  <a:lnTo>
                    <a:pt x="1213311" y="1128631"/>
                  </a:lnTo>
                  <a:lnTo>
                    <a:pt x="1220938" y="1119379"/>
                  </a:lnTo>
                  <a:lnTo>
                    <a:pt x="1228403" y="1109995"/>
                  </a:lnTo>
                  <a:lnTo>
                    <a:pt x="1235702" y="1100482"/>
                  </a:lnTo>
                  <a:lnTo>
                    <a:pt x="1242835" y="1090843"/>
                  </a:lnTo>
                  <a:lnTo>
                    <a:pt x="1249798" y="1081082"/>
                  </a:lnTo>
                  <a:lnTo>
                    <a:pt x="1256589" y="1071200"/>
                  </a:lnTo>
                  <a:lnTo>
                    <a:pt x="1263207" y="1061201"/>
                  </a:lnTo>
                  <a:lnTo>
                    <a:pt x="1269650" y="1051088"/>
                  </a:lnTo>
                  <a:lnTo>
                    <a:pt x="1275915" y="1040864"/>
                  </a:lnTo>
                  <a:lnTo>
                    <a:pt x="1282001" y="1030533"/>
                  </a:lnTo>
                  <a:lnTo>
                    <a:pt x="1287905" y="1020097"/>
                  </a:lnTo>
                  <a:lnTo>
                    <a:pt x="1293627" y="1009559"/>
                  </a:lnTo>
                  <a:lnTo>
                    <a:pt x="1299163" y="998923"/>
                  </a:lnTo>
                  <a:lnTo>
                    <a:pt x="1304513" y="988193"/>
                  </a:lnTo>
                  <a:lnTo>
                    <a:pt x="1309676" y="977370"/>
                  </a:lnTo>
                  <a:lnTo>
                    <a:pt x="1314648" y="966459"/>
                  </a:lnTo>
                  <a:lnTo>
                    <a:pt x="1319429" y="955463"/>
                  </a:lnTo>
                  <a:lnTo>
                    <a:pt x="1324018" y="944385"/>
                  </a:lnTo>
                  <a:lnTo>
                    <a:pt x="1328412" y="933229"/>
                  </a:lnTo>
                  <a:lnTo>
                    <a:pt x="1332612" y="921997"/>
                  </a:lnTo>
                  <a:lnTo>
                    <a:pt x="1336614" y="910694"/>
                  </a:lnTo>
                  <a:lnTo>
                    <a:pt x="1340419" y="899323"/>
                  </a:lnTo>
                  <a:lnTo>
                    <a:pt x="1344025" y="887888"/>
                  </a:lnTo>
                  <a:lnTo>
                    <a:pt x="1347430" y="876391"/>
                  </a:lnTo>
                  <a:lnTo>
                    <a:pt x="1350634" y="864836"/>
                  </a:lnTo>
                  <a:lnTo>
                    <a:pt x="1353637" y="853228"/>
                  </a:lnTo>
                  <a:lnTo>
                    <a:pt x="1356436" y="841568"/>
                  </a:lnTo>
                  <a:lnTo>
                    <a:pt x="1359031" y="829862"/>
                  </a:lnTo>
                  <a:lnTo>
                    <a:pt x="1361422" y="818112"/>
                  </a:lnTo>
                  <a:lnTo>
                    <a:pt x="1363607" y="806322"/>
                  </a:lnTo>
                  <a:lnTo>
                    <a:pt x="1365586" y="794496"/>
                  </a:lnTo>
                  <a:lnTo>
                    <a:pt x="1367358" y="782637"/>
                  </a:lnTo>
                  <a:lnTo>
                    <a:pt x="1368923" y="770749"/>
                  </a:lnTo>
                  <a:lnTo>
                    <a:pt x="1370281" y="758835"/>
                  </a:lnTo>
                  <a:lnTo>
                    <a:pt x="1371430" y="746900"/>
                  </a:lnTo>
                  <a:lnTo>
                    <a:pt x="1372371" y="734946"/>
                  </a:lnTo>
                  <a:lnTo>
                    <a:pt x="1373103" y="722978"/>
                  </a:lnTo>
                  <a:lnTo>
                    <a:pt x="1373626" y="710999"/>
                  </a:lnTo>
                  <a:lnTo>
                    <a:pt x="1373940" y="699012"/>
                  </a:lnTo>
                  <a:lnTo>
                    <a:pt x="1374044" y="687022"/>
                  </a:lnTo>
                </a:path>
              </a:pathLst>
            </a:custGeom>
            <a:noFill/>
            <a:ln cap="flat" cmpd="sng" w="15100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8196645" y="2674878"/>
              <a:ext cx="1832059" cy="1832059"/>
            </a:xfrm>
            <a:custGeom>
              <a:rect b="b" l="l" r="r" t="t"/>
              <a:pathLst>
                <a:path extrusionOk="0" h="1832059" w="1832059">
                  <a:moveTo>
                    <a:pt x="1832059" y="916029"/>
                  </a:moveTo>
                  <a:lnTo>
                    <a:pt x="1831920" y="900042"/>
                  </a:lnTo>
                  <a:lnTo>
                    <a:pt x="1831501" y="884060"/>
                  </a:lnTo>
                  <a:lnTo>
                    <a:pt x="1830804" y="868088"/>
                  </a:lnTo>
                  <a:lnTo>
                    <a:pt x="1829828" y="852130"/>
                  </a:lnTo>
                  <a:lnTo>
                    <a:pt x="1828573" y="836192"/>
                  </a:lnTo>
                  <a:lnTo>
                    <a:pt x="1827041" y="820278"/>
                  </a:lnTo>
                  <a:lnTo>
                    <a:pt x="1825231" y="804393"/>
                  </a:lnTo>
                  <a:lnTo>
                    <a:pt x="1823144" y="788543"/>
                  </a:lnTo>
                  <a:lnTo>
                    <a:pt x="1820781" y="772731"/>
                  </a:lnTo>
                  <a:lnTo>
                    <a:pt x="1818142" y="756962"/>
                  </a:lnTo>
                  <a:lnTo>
                    <a:pt x="1815229" y="741243"/>
                  </a:lnTo>
                  <a:lnTo>
                    <a:pt x="1812042" y="725576"/>
                  </a:lnTo>
                  <a:lnTo>
                    <a:pt x="1808581" y="709967"/>
                  </a:lnTo>
                  <a:lnTo>
                    <a:pt x="1804849" y="694422"/>
                  </a:lnTo>
                  <a:lnTo>
                    <a:pt x="1800846" y="678943"/>
                  </a:lnTo>
                  <a:lnTo>
                    <a:pt x="1796574" y="663537"/>
                  </a:lnTo>
                  <a:lnTo>
                    <a:pt x="1792033" y="648208"/>
                  </a:lnTo>
                  <a:lnTo>
                    <a:pt x="1787225" y="632961"/>
                  </a:lnTo>
                  <a:lnTo>
                    <a:pt x="1782152" y="617799"/>
                  </a:lnTo>
                  <a:lnTo>
                    <a:pt x="1776816" y="602729"/>
                  </a:lnTo>
                  <a:lnTo>
                    <a:pt x="1771217" y="587754"/>
                  </a:lnTo>
                  <a:lnTo>
                    <a:pt x="1765357" y="572878"/>
                  </a:lnTo>
                  <a:lnTo>
                    <a:pt x="1759239" y="558108"/>
                  </a:lnTo>
                  <a:lnTo>
                    <a:pt x="1752864" y="543446"/>
                  </a:lnTo>
                  <a:lnTo>
                    <a:pt x="1746234" y="528898"/>
                  </a:lnTo>
                  <a:lnTo>
                    <a:pt x="1739351" y="514468"/>
                  </a:lnTo>
                  <a:lnTo>
                    <a:pt x="1732218" y="500160"/>
                  </a:lnTo>
                  <a:lnTo>
                    <a:pt x="1724836" y="485979"/>
                  </a:lnTo>
                  <a:lnTo>
                    <a:pt x="1717207" y="471929"/>
                  </a:lnTo>
                  <a:lnTo>
                    <a:pt x="1709334" y="458014"/>
                  </a:lnTo>
                  <a:lnTo>
                    <a:pt x="1701220" y="444239"/>
                  </a:lnTo>
                  <a:lnTo>
                    <a:pt x="1692867" y="430607"/>
                  </a:lnTo>
                  <a:lnTo>
                    <a:pt x="1684276" y="417124"/>
                  </a:lnTo>
                  <a:lnTo>
                    <a:pt x="1675452" y="403792"/>
                  </a:lnTo>
                  <a:lnTo>
                    <a:pt x="1666397" y="390616"/>
                  </a:lnTo>
                  <a:lnTo>
                    <a:pt x="1657113" y="377600"/>
                  </a:lnTo>
                  <a:lnTo>
                    <a:pt x="1647603" y="364749"/>
                  </a:lnTo>
                  <a:lnTo>
                    <a:pt x="1637871" y="352065"/>
                  </a:lnTo>
                  <a:lnTo>
                    <a:pt x="1627918" y="339553"/>
                  </a:lnTo>
                  <a:lnTo>
                    <a:pt x="1617749" y="327217"/>
                  </a:lnTo>
                  <a:lnTo>
                    <a:pt x="1607366" y="315060"/>
                  </a:lnTo>
                  <a:lnTo>
                    <a:pt x="1596772" y="303086"/>
                  </a:lnTo>
                  <a:lnTo>
                    <a:pt x="1585971" y="291298"/>
                  </a:lnTo>
                  <a:lnTo>
                    <a:pt x="1574966" y="279702"/>
                  </a:lnTo>
                  <a:lnTo>
                    <a:pt x="1563760" y="268298"/>
                  </a:lnTo>
                  <a:lnTo>
                    <a:pt x="1552357" y="257093"/>
                  </a:lnTo>
                  <a:lnTo>
                    <a:pt x="1540760" y="246088"/>
                  </a:lnTo>
                  <a:lnTo>
                    <a:pt x="1528973" y="235286"/>
                  </a:lnTo>
                  <a:lnTo>
                    <a:pt x="1516999" y="224693"/>
                  </a:lnTo>
                  <a:lnTo>
                    <a:pt x="1504842" y="214310"/>
                  </a:lnTo>
                  <a:lnTo>
                    <a:pt x="1492505" y="204140"/>
                  </a:lnTo>
                  <a:lnTo>
                    <a:pt x="1479994" y="194188"/>
                  </a:lnTo>
                  <a:lnTo>
                    <a:pt x="1467310" y="184455"/>
                  </a:lnTo>
                  <a:lnTo>
                    <a:pt x="1454458" y="174946"/>
                  </a:lnTo>
                  <a:lnTo>
                    <a:pt x="1441442" y="165662"/>
                  </a:lnTo>
                  <a:lnTo>
                    <a:pt x="1428267" y="156606"/>
                  </a:lnTo>
                  <a:lnTo>
                    <a:pt x="1414935" y="147782"/>
                  </a:lnTo>
                  <a:lnTo>
                    <a:pt x="1401451" y="139192"/>
                  </a:lnTo>
                  <a:lnTo>
                    <a:pt x="1387819" y="130839"/>
                  </a:lnTo>
                  <a:lnTo>
                    <a:pt x="1374044" y="122724"/>
                  </a:lnTo>
                  <a:lnTo>
                    <a:pt x="1360129" y="114852"/>
                  </a:lnTo>
                  <a:lnTo>
                    <a:pt x="1346079" y="107223"/>
                  </a:lnTo>
                  <a:lnTo>
                    <a:pt x="1331898" y="99841"/>
                  </a:lnTo>
                  <a:lnTo>
                    <a:pt x="1317590" y="92707"/>
                  </a:lnTo>
                  <a:lnTo>
                    <a:pt x="1303160" y="85824"/>
                  </a:lnTo>
                  <a:lnTo>
                    <a:pt x="1288612" y="79194"/>
                  </a:lnTo>
                  <a:lnTo>
                    <a:pt x="1273951" y="72819"/>
                  </a:lnTo>
                  <a:lnTo>
                    <a:pt x="1259180" y="66701"/>
                  </a:lnTo>
                  <a:lnTo>
                    <a:pt x="1244305" y="60842"/>
                  </a:lnTo>
                  <a:lnTo>
                    <a:pt x="1229330" y="55243"/>
                  </a:lnTo>
                  <a:lnTo>
                    <a:pt x="1214259" y="49906"/>
                  </a:lnTo>
                  <a:lnTo>
                    <a:pt x="1199098" y="44833"/>
                  </a:lnTo>
                  <a:lnTo>
                    <a:pt x="1183850" y="40026"/>
                  </a:lnTo>
                  <a:lnTo>
                    <a:pt x="1168521" y="35485"/>
                  </a:lnTo>
                  <a:lnTo>
                    <a:pt x="1153115" y="31212"/>
                  </a:lnTo>
                  <a:lnTo>
                    <a:pt x="1137637" y="27209"/>
                  </a:lnTo>
                  <a:lnTo>
                    <a:pt x="1122091" y="23477"/>
                  </a:lnTo>
                  <a:lnTo>
                    <a:pt x="1106483" y="20017"/>
                  </a:lnTo>
                  <a:lnTo>
                    <a:pt x="1090816" y="16830"/>
                  </a:lnTo>
                  <a:lnTo>
                    <a:pt x="1075096" y="13916"/>
                  </a:lnTo>
                  <a:lnTo>
                    <a:pt x="1059328" y="11277"/>
                  </a:lnTo>
                  <a:lnTo>
                    <a:pt x="1043516" y="8914"/>
                  </a:lnTo>
                  <a:lnTo>
                    <a:pt x="1027665" y="6827"/>
                  </a:lnTo>
                  <a:lnTo>
                    <a:pt x="1011780" y="5018"/>
                  </a:lnTo>
                  <a:lnTo>
                    <a:pt x="995867" y="3485"/>
                  </a:lnTo>
                  <a:lnTo>
                    <a:pt x="979928" y="2231"/>
                  </a:lnTo>
                  <a:lnTo>
                    <a:pt x="963971" y="1255"/>
                  </a:lnTo>
                  <a:lnTo>
                    <a:pt x="947998" y="558"/>
                  </a:lnTo>
                  <a:lnTo>
                    <a:pt x="932016" y="139"/>
                  </a:lnTo>
                  <a:lnTo>
                    <a:pt x="916029" y="0"/>
                  </a:lnTo>
                  <a:lnTo>
                    <a:pt x="900042" y="139"/>
                  </a:lnTo>
                  <a:lnTo>
                    <a:pt x="884060" y="558"/>
                  </a:lnTo>
                  <a:lnTo>
                    <a:pt x="868088" y="1255"/>
                  </a:lnTo>
                  <a:lnTo>
                    <a:pt x="852130" y="2231"/>
                  </a:lnTo>
                  <a:lnTo>
                    <a:pt x="836192" y="3485"/>
                  </a:lnTo>
                  <a:lnTo>
                    <a:pt x="820278" y="5018"/>
                  </a:lnTo>
                  <a:lnTo>
                    <a:pt x="804393" y="6827"/>
                  </a:lnTo>
                  <a:lnTo>
                    <a:pt x="788543" y="8914"/>
                  </a:lnTo>
                  <a:lnTo>
                    <a:pt x="772731" y="11277"/>
                  </a:lnTo>
                  <a:lnTo>
                    <a:pt x="756962" y="13916"/>
                  </a:lnTo>
                  <a:lnTo>
                    <a:pt x="741243" y="16830"/>
                  </a:lnTo>
                  <a:lnTo>
                    <a:pt x="725576" y="20017"/>
                  </a:lnTo>
                  <a:lnTo>
                    <a:pt x="709967" y="23477"/>
                  </a:lnTo>
                  <a:lnTo>
                    <a:pt x="694422" y="27209"/>
                  </a:lnTo>
                  <a:lnTo>
                    <a:pt x="678943" y="31212"/>
                  </a:lnTo>
                  <a:lnTo>
                    <a:pt x="663537" y="35485"/>
                  </a:lnTo>
                  <a:lnTo>
                    <a:pt x="648208" y="40026"/>
                  </a:lnTo>
                  <a:lnTo>
                    <a:pt x="632961" y="44833"/>
                  </a:lnTo>
                  <a:lnTo>
                    <a:pt x="617799" y="49906"/>
                  </a:lnTo>
                  <a:lnTo>
                    <a:pt x="602729" y="55243"/>
                  </a:lnTo>
                  <a:lnTo>
                    <a:pt x="587754" y="60842"/>
                  </a:lnTo>
                  <a:lnTo>
                    <a:pt x="572878" y="66701"/>
                  </a:lnTo>
                  <a:lnTo>
                    <a:pt x="558108" y="72819"/>
                  </a:lnTo>
                  <a:lnTo>
                    <a:pt x="543446" y="79194"/>
                  </a:lnTo>
                  <a:lnTo>
                    <a:pt x="528898" y="85824"/>
                  </a:lnTo>
                  <a:lnTo>
                    <a:pt x="514468" y="92707"/>
                  </a:lnTo>
                  <a:lnTo>
                    <a:pt x="500160" y="99841"/>
                  </a:lnTo>
                  <a:lnTo>
                    <a:pt x="485979" y="107223"/>
                  </a:lnTo>
                  <a:lnTo>
                    <a:pt x="471929" y="114852"/>
                  </a:lnTo>
                  <a:lnTo>
                    <a:pt x="458014" y="122724"/>
                  </a:lnTo>
                  <a:lnTo>
                    <a:pt x="444239" y="130839"/>
                  </a:lnTo>
                  <a:lnTo>
                    <a:pt x="430607" y="139192"/>
                  </a:lnTo>
                  <a:lnTo>
                    <a:pt x="417124" y="147782"/>
                  </a:lnTo>
                  <a:lnTo>
                    <a:pt x="403792" y="156606"/>
                  </a:lnTo>
                  <a:lnTo>
                    <a:pt x="390616" y="165662"/>
                  </a:lnTo>
                  <a:lnTo>
                    <a:pt x="377600" y="174946"/>
                  </a:lnTo>
                  <a:lnTo>
                    <a:pt x="364749" y="184455"/>
                  </a:lnTo>
                  <a:lnTo>
                    <a:pt x="352065" y="194188"/>
                  </a:lnTo>
                  <a:lnTo>
                    <a:pt x="339553" y="204140"/>
                  </a:lnTo>
                  <a:lnTo>
                    <a:pt x="327217" y="214310"/>
                  </a:lnTo>
                  <a:lnTo>
                    <a:pt x="315060" y="224693"/>
                  </a:lnTo>
                  <a:lnTo>
                    <a:pt x="303086" y="235286"/>
                  </a:lnTo>
                  <a:lnTo>
                    <a:pt x="291298" y="246088"/>
                  </a:lnTo>
                  <a:lnTo>
                    <a:pt x="279702" y="257093"/>
                  </a:lnTo>
                  <a:lnTo>
                    <a:pt x="268298" y="268298"/>
                  </a:lnTo>
                  <a:lnTo>
                    <a:pt x="257093" y="279702"/>
                  </a:lnTo>
                  <a:lnTo>
                    <a:pt x="246088" y="291298"/>
                  </a:lnTo>
                  <a:lnTo>
                    <a:pt x="235286" y="303086"/>
                  </a:lnTo>
                  <a:lnTo>
                    <a:pt x="224693" y="315060"/>
                  </a:lnTo>
                  <a:lnTo>
                    <a:pt x="214310" y="327217"/>
                  </a:lnTo>
                  <a:lnTo>
                    <a:pt x="204140" y="339553"/>
                  </a:lnTo>
                  <a:lnTo>
                    <a:pt x="194188" y="352065"/>
                  </a:lnTo>
                  <a:lnTo>
                    <a:pt x="184455" y="364749"/>
                  </a:lnTo>
                  <a:lnTo>
                    <a:pt x="174946" y="377600"/>
                  </a:lnTo>
                  <a:lnTo>
                    <a:pt x="165662" y="390616"/>
                  </a:lnTo>
                  <a:lnTo>
                    <a:pt x="156606" y="403792"/>
                  </a:lnTo>
                  <a:lnTo>
                    <a:pt x="147782" y="417124"/>
                  </a:lnTo>
                  <a:lnTo>
                    <a:pt x="139192" y="430607"/>
                  </a:lnTo>
                  <a:lnTo>
                    <a:pt x="130839" y="444239"/>
                  </a:lnTo>
                  <a:lnTo>
                    <a:pt x="122724" y="458014"/>
                  </a:lnTo>
                  <a:lnTo>
                    <a:pt x="114852" y="471929"/>
                  </a:lnTo>
                  <a:lnTo>
                    <a:pt x="107223" y="485979"/>
                  </a:lnTo>
                  <a:lnTo>
                    <a:pt x="99841" y="500160"/>
                  </a:lnTo>
                  <a:lnTo>
                    <a:pt x="92707" y="514468"/>
                  </a:lnTo>
                  <a:lnTo>
                    <a:pt x="85824" y="528898"/>
                  </a:lnTo>
                  <a:lnTo>
                    <a:pt x="79194" y="543446"/>
                  </a:lnTo>
                  <a:lnTo>
                    <a:pt x="72819" y="558108"/>
                  </a:lnTo>
                  <a:lnTo>
                    <a:pt x="66701" y="572878"/>
                  </a:lnTo>
                  <a:lnTo>
                    <a:pt x="60842" y="587754"/>
                  </a:lnTo>
                  <a:lnTo>
                    <a:pt x="55243" y="602729"/>
                  </a:lnTo>
                  <a:lnTo>
                    <a:pt x="49906" y="617799"/>
                  </a:lnTo>
                  <a:lnTo>
                    <a:pt x="44833" y="632961"/>
                  </a:lnTo>
                  <a:lnTo>
                    <a:pt x="40026" y="648208"/>
                  </a:lnTo>
                  <a:lnTo>
                    <a:pt x="35485" y="663537"/>
                  </a:lnTo>
                  <a:lnTo>
                    <a:pt x="31212" y="678943"/>
                  </a:lnTo>
                  <a:lnTo>
                    <a:pt x="27209" y="694422"/>
                  </a:lnTo>
                  <a:lnTo>
                    <a:pt x="23477" y="709967"/>
                  </a:lnTo>
                  <a:lnTo>
                    <a:pt x="20017" y="725576"/>
                  </a:lnTo>
                  <a:lnTo>
                    <a:pt x="16830" y="741243"/>
                  </a:lnTo>
                  <a:lnTo>
                    <a:pt x="13916" y="756962"/>
                  </a:lnTo>
                  <a:lnTo>
                    <a:pt x="11277" y="772731"/>
                  </a:lnTo>
                  <a:lnTo>
                    <a:pt x="8914" y="788543"/>
                  </a:lnTo>
                  <a:lnTo>
                    <a:pt x="6827" y="804393"/>
                  </a:lnTo>
                  <a:lnTo>
                    <a:pt x="5018" y="820278"/>
                  </a:lnTo>
                  <a:lnTo>
                    <a:pt x="3485" y="836192"/>
                  </a:lnTo>
                  <a:lnTo>
                    <a:pt x="2231" y="852130"/>
                  </a:lnTo>
                  <a:lnTo>
                    <a:pt x="1255" y="868088"/>
                  </a:lnTo>
                  <a:lnTo>
                    <a:pt x="558" y="884060"/>
                  </a:lnTo>
                  <a:lnTo>
                    <a:pt x="139" y="900042"/>
                  </a:lnTo>
                  <a:lnTo>
                    <a:pt x="0" y="916029"/>
                  </a:lnTo>
                  <a:lnTo>
                    <a:pt x="139" y="932016"/>
                  </a:lnTo>
                  <a:lnTo>
                    <a:pt x="558" y="947998"/>
                  </a:lnTo>
                  <a:lnTo>
                    <a:pt x="1255" y="963971"/>
                  </a:lnTo>
                  <a:lnTo>
                    <a:pt x="2231" y="979928"/>
                  </a:lnTo>
                  <a:lnTo>
                    <a:pt x="3485" y="995867"/>
                  </a:lnTo>
                  <a:lnTo>
                    <a:pt x="5018" y="1011780"/>
                  </a:lnTo>
                  <a:lnTo>
                    <a:pt x="6827" y="1027665"/>
                  </a:lnTo>
                  <a:lnTo>
                    <a:pt x="8914" y="1043516"/>
                  </a:lnTo>
                  <a:lnTo>
                    <a:pt x="11277" y="1059328"/>
                  </a:lnTo>
                  <a:lnTo>
                    <a:pt x="13916" y="1075096"/>
                  </a:lnTo>
                  <a:lnTo>
                    <a:pt x="16830" y="1090816"/>
                  </a:lnTo>
                  <a:lnTo>
                    <a:pt x="20017" y="1106483"/>
                  </a:lnTo>
                  <a:lnTo>
                    <a:pt x="23477" y="1122091"/>
                  </a:lnTo>
                  <a:lnTo>
                    <a:pt x="27209" y="1137637"/>
                  </a:lnTo>
                  <a:lnTo>
                    <a:pt x="31212" y="1153115"/>
                  </a:lnTo>
                  <a:lnTo>
                    <a:pt x="35485" y="1168521"/>
                  </a:lnTo>
                  <a:lnTo>
                    <a:pt x="40026" y="1183850"/>
                  </a:lnTo>
                  <a:lnTo>
                    <a:pt x="44833" y="1199098"/>
                  </a:lnTo>
                  <a:lnTo>
                    <a:pt x="49906" y="1214259"/>
                  </a:lnTo>
                  <a:lnTo>
                    <a:pt x="55243" y="1229330"/>
                  </a:lnTo>
                  <a:lnTo>
                    <a:pt x="60842" y="1244305"/>
                  </a:lnTo>
                  <a:lnTo>
                    <a:pt x="66701" y="1259180"/>
                  </a:lnTo>
                  <a:lnTo>
                    <a:pt x="72819" y="1273951"/>
                  </a:lnTo>
                  <a:lnTo>
                    <a:pt x="79194" y="1288612"/>
                  </a:lnTo>
                  <a:lnTo>
                    <a:pt x="85824" y="1303160"/>
                  </a:lnTo>
                  <a:lnTo>
                    <a:pt x="92707" y="1317590"/>
                  </a:lnTo>
                  <a:lnTo>
                    <a:pt x="99841" y="1331898"/>
                  </a:lnTo>
                  <a:lnTo>
                    <a:pt x="107223" y="1346079"/>
                  </a:lnTo>
                  <a:lnTo>
                    <a:pt x="114852" y="1360129"/>
                  </a:lnTo>
                  <a:lnTo>
                    <a:pt x="122724" y="1374044"/>
                  </a:lnTo>
                  <a:lnTo>
                    <a:pt x="130839" y="1387819"/>
                  </a:lnTo>
                  <a:lnTo>
                    <a:pt x="139192" y="1401451"/>
                  </a:lnTo>
                  <a:lnTo>
                    <a:pt x="147782" y="1414935"/>
                  </a:lnTo>
                  <a:lnTo>
                    <a:pt x="156606" y="1428267"/>
                  </a:lnTo>
                  <a:lnTo>
                    <a:pt x="165662" y="1441442"/>
                  </a:lnTo>
                  <a:lnTo>
                    <a:pt x="174946" y="1454458"/>
                  </a:lnTo>
                  <a:lnTo>
                    <a:pt x="184455" y="1467310"/>
                  </a:lnTo>
                  <a:lnTo>
                    <a:pt x="194188" y="1479994"/>
                  </a:lnTo>
                  <a:lnTo>
                    <a:pt x="204140" y="1492505"/>
                  </a:lnTo>
                  <a:lnTo>
                    <a:pt x="214310" y="1504842"/>
                  </a:lnTo>
                  <a:lnTo>
                    <a:pt x="224693" y="1516999"/>
                  </a:lnTo>
                  <a:lnTo>
                    <a:pt x="235286" y="1528973"/>
                  </a:lnTo>
                  <a:lnTo>
                    <a:pt x="246088" y="1540760"/>
                  </a:lnTo>
                  <a:lnTo>
                    <a:pt x="257093" y="1552357"/>
                  </a:lnTo>
                  <a:lnTo>
                    <a:pt x="268298" y="1563760"/>
                  </a:lnTo>
                  <a:lnTo>
                    <a:pt x="279702" y="1574966"/>
                  </a:lnTo>
                  <a:lnTo>
                    <a:pt x="291298" y="1585971"/>
                  </a:lnTo>
                  <a:lnTo>
                    <a:pt x="303086" y="1596772"/>
                  </a:lnTo>
                  <a:lnTo>
                    <a:pt x="315060" y="1607366"/>
                  </a:lnTo>
                  <a:lnTo>
                    <a:pt x="327217" y="1617749"/>
                  </a:lnTo>
                  <a:lnTo>
                    <a:pt x="339553" y="1627918"/>
                  </a:lnTo>
                  <a:lnTo>
                    <a:pt x="352065" y="1637871"/>
                  </a:lnTo>
                  <a:lnTo>
                    <a:pt x="364749" y="1647603"/>
                  </a:lnTo>
                  <a:lnTo>
                    <a:pt x="377600" y="1657113"/>
                  </a:lnTo>
                  <a:lnTo>
                    <a:pt x="390616" y="1666397"/>
                  </a:lnTo>
                  <a:lnTo>
                    <a:pt x="403792" y="1675452"/>
                  </a:lnTo>
                  <a:lnTo>
                    <a:pt x="417124" y="1684276"/>
                  </a:lnTo>
                  <a:lnTo>
                    <a:pt x="430607" y="1692867"/>
                  </a:lnTo>
                  <a:lnTo>
                    <a:pt x="444239" y="1701220"/>
                  </a:lnTo>
                  <a:lnTo>
                    <a:pt x="458014" y="1709334"/>
                  </a:lnTo>
                  <a:lnTo>
                    <a:pt x="471929" y="1717207"/>
                  </a:lnTo>
                  <a:lnTo>
                    <a:pt x="485979" y="1724836"/>
                  </a:lnTo>
                  <a:lnTo>
                    <a:pt x="500160" y="1732218"/>
                  </a:lnTo>
                  <a:lnTo>
                    <a:pt x="514468" y="1739351"/>
                  </a:lnTo>
                  <a:lnTo>
                    <a:pt x="528898" y="1746234"/>
                  </a:lnTo>
                  <a:lnTo>
                    <a:pt x="543446" y="1752864"/>
                  </a:lnTo>
                  <a:lnTo>
                    <a:pt x="558108" y="1759239"/>
                  </a:lnTo>
                  <a:lnTo>
                    <a:pt x="572878" y="1765357"/>
                  </a:lnTo>
                  <a:lnTo>
                    <a:pt x="587754" y="1771217"/>
                  </a:lnTo>
                  <a:lnTo>
                    <a:pt x="602729" y="1776816"/>
                  </a:lnTo>
                  <a:lnTo>
                    <a:pt x="617799" y="1782152"/>
                  </a:lnTo>
                  <a:lnTo>
                    <a:pt x="632961" y="1787225"/>
                  </a:lnTo>
                  <a:lnTo>
                    <a:pt x="648208" y="1792033"/>
                  </a:lnTo>
                  <a:lnTo>
                    <a:pt x="663537" y="1796574"/>
                  </a:lnTo>
                  <a:lnTo>
                    <a:pt x="678943" y="1800846"/>
                  </a:lnTo>
                  <a:lnTo>
                    <a:pt x="694422" y="1804849"/>
                  </a:lnTo>
                  <a:lnTo>
                    <a:pt x="709967" y="1808581"/>
                  </a:lnTo>
                  <a:lnTo>
                    <a:pt x="725576" y="1812042"/>
                  </a:lnTo>
                  <a:lnTo>
                    <a:pt x="741243" y="1815229"/>
                  </a:lnTo>
                  <a:lnTo>
                    <a:pt x="756962" y="1818142"/>
                  </a:lnTo>
                  <a:lnTo>
                    <a:pt x="772731" y="1820781"/>
                  </a:lnTo>
                  <a:lnTo>
                    <a:pt x="788543" y="1823144"/>
                  </a:lnTo>
                  <a:lnTo>
                    <a:pt x="804393" y="1825231"/>
                  </a:lnTo>
                  <a:lnTo>
                    <a:pt x="820278" y="1827041"/>
                  </a:lnTo>
                  <a:lnTo>
                    <a:pt x="836192" y="1828573"/>
                  </a:lnTo>
                  <a:lnTo>
                    <a:pt x="852130" y="1829828"/>
                  </a:lnTo>
                  <a:lnTo>
                    <a:pt x="868088" y="1830804"/>
                  </a:lnTo>
                  <a:lnTo>
                    <a:pt x="884060" y="1831501"/>
                  </a:lnTo>
                  <a:lnTo>
                    <a:pt x="900042" y="1831920"/>
                  </a:lnTo>
                  <a:lnTo>
                    <a:pt x="916029" y="1832059"/>
                  </a:lnTo>
                  <a:lnTo>
                    <a:pt x="932016" y="1831920"/>
                  </a:lnTo>
                  <a:lnTo>
                    <a:pt x="947998" y="1831501"/>
                  </a:lnTo>
                  <a:lnTo>
                    <a:pt x="963971" y="1830804"/>
                  </a:lnTo>
                  <a:lnTo>
                    <a:pt x="979928" y="1829828"/>
                  </a:lnTo>
                  <a:lnTo>
                    <a:pt x="995867" y="1828573"/>
                  </a:lnTo>
                  <a:lnTo>
                    <a:pt x="1011780" y="1827041"/>
                  </a:lnTo>
                  <a:lnTo>
                    <a:pt x="1027665" y="1825231"/>
                  </a:lnTo>
                  <a:lnTo>
                    <a:pt x="1043516" y="1823144"/>
                  </a:lnTo>
                  <a:lnTo>
                    <a:pt x="1059328" y="1820781"/>
                  </a:lnTo>
                  <a:lnTo>
                    <a:pt x="1075096" y="1818142"/>
                  </a:lnTo>
                  <a:lnTo>
                    <a:pt x="1090816" y="1815229"/>
                  </a:lnTo>
                  <a:lnTo>
                    <a:pt x="1106483" y="1812042"/>
                  </a:lnTo>
                  <a:lnTo>
                    <a:pt x="1122091" y="1808581"/>
                  </a:lnTo>
                  <a:lnTo>
                    <a:pt x="1137637" y="1804849"/>
                  </a:lnTo>
                  <a:lnTo>
                    <a:pt x="1153115" y="1800846"/>
                  </a:lnTo>
                  <a:lnTo>
                    <a:pt x="1168521" y="1796574"/>
                  </a:lnTo>
                  <a:lnTo>
                    <a:pt x="1183850" y="1792033"/>
                  </a:lnTo>
                  <a:lnTo>
                    <a:pt x="1199098" y="1787225"/>
                  </a:lnTo>
                  <a:lnTo>
                    <a:pt x="1214259" y="1782152"/>
                  </a:lnTo>
                  <a:lnTo>
                    <a:pt x="1229330" y="1776816"/>
                  </a:lnTo>
                  <a:lnTo>
                    <a:pt x="1244305" y="1771217"/>
                  </a:lnTo>
                  <a:lnTo>
                    <a:pt x="1259180" y="1765357"/>
                  </a:lnTo>
                  <a:lnTo>
                    <a:pt x="1273951" y="1759239"/>
                  </a:lnTo>
                  <a:lnTo>
                    <a:pt x="1288612" y="1752864"/>
                  </a:lnTo>
                  <a:lnTo>
                    <a:pt x="1303160" y="1746234"/>
                  </a:lnTo>
                  <a:lnTo>
                    <a:pt x="1317590" y="1739351"/>
                  </a:lnTo>
                  <a:lnTo>
                    <a:pt x="1331898" y="1732218"/>
                  </a:lnTo>
                  <a:lnTo>
                    <a:pt x="1346079" y="1724836"/>
                  </a:lnTo>
                  <a:lnTo>
                    <a:pt x="1360129" y="1717207"/>
                  </a:lnTo>
                  <a:lnTo>
                    <a:pt x="1374044" y="1709334"/>
                  </a:lnTo>
                  <a:lnTo>
                    <a:pt x="1387819" y="1701220"/>
                  </a:lnTo>
                  <a:lnTo>
                    <a:pt x="1401451" y="1692867"/>
                  </a:lnTo>
                  <a:lnTo>
                    <a:pt x="1414935" y="1684276"/>
                  </a:lnTo>
                  <a:lnTo>
                    <a:pt x="1428267" y="1675452"/>
                  </a:lnTo>
                  <a:lnTo>
                    <a:pt x="1441442" y="1666397"/>
                  </a:lnTo>
                  <a:lnTo>
                    <a:pt x="1454458" y="1657113"/>
                  </a:lnTo>
                  <a:lnTo>
                    <a:pt x="1467310" y="1647603"/>
                  </a:lnTo>
                  <a:lnTo>
                    <a:pt x="1479994" y="1637871"/>
                  </a:lnTo>
                  <a:lnTo>
                    <a:pt x="1492505" y="1627918"/>
                  </a:lnTo>
                  <a:lnTo>
                    <a:pt x="1504842" y="1617749"/>
                  </a:lnTo>
                  <a:lnTo>
                    <a:pt x="1516999" y="1607366"/>
                  </a:lnTo>
                  <a:lnTo>
                    <a:pt x="1528973" y="1596772"/>
                  </a:lnTo>
                  <a:lnTo>
                    <a:pt x="1540760" y="1585971"/>
                  </a:lnTo>
                  <a:lnTo>
                    <a:pt x="1552357" y="1574966"/>
                  </a:lnTo>
                  <a:lnTo>
                    <a:pt x="1563760" y="1563760"/>
                  </a:lnTo>
                  <a:lnTo>
                    <a:pt x="1574966" y="1552357"/>
                  </a:lnTo>
                  <a:lnTo>
                    <a:pt x="1585971" y="1540760"/>
                  </a:lnTo>
                  <a:lnTo>
                    <a:pt x="1596772" y="1528973"/>
                  </a:lnTo>
                  <a:lnTo>
                    <a:pt x="1607366" y="1516999"/>
                  </a:lnTo>
                  <a:lnTo>
                    <a:pt x="1617749" y="1504842"/>
                  </a:lnTo>
                  <a:lnTo>
                    <a:pt x="1627918" y="1492505"/>
                  </a:lnTo>
                  <a:lnTo>
                    <a:pt x="1637871" y="1479994"/>
                  </a:lnTo>
                  <a:lnTo>
                    <a:pt x="1647603" y="1467310"/>
                  </a:lnTo>
                  <a:lnTo>
                    <a:pt x="1657113" y="1454458"/>
                  </a:lnTo>
                  <a:lnTo>
                    <a:pt x="1666397" y="1441442"/>
                  </a:lnTo>
                  <a:lnTo>
                    <a:pt x="1675452" y="1428267"/>
                  </a:lnTo>
                  <a:lnTo>
                    <a:pt x="1684276" y="1414935"/>
                  </a:lnTo>
                  <a:lnTo>
                    <a:pt x="1692867" y="1401451"/>
                  </a:lnTo>
                  <a:lnTo>
                    <a:pt x="1701220" y="1387819"/>
                  </a:lnTo>
                  <a:lnTo>
                    <a:pt x="1709334" y="1374044"/>
                  </a:lnTo>
                  <a:lnTo>
                    <a:pt x="1717207" y="1360129"/>
                  </a:lnTo>
                  <a:lnTo>
                    <a:pt x="1724836" y="1346079"/>
                  </a:lnTo>
                  <a:lnTo>
                    <a:pt x="1732218" y="1331898"/>
                  </a:lnTo>
                  <a:lnTo>
                    <a:pt x="1739351" y="1317590"/>
                  </a:lnTo>
                  <a:lnTo>
                    <a:pt x="1746234" y="1303160"/>
                  </a:lnTo>
                  <a:lnTo>
                    <a:pt x="1752864" y="1288612"/>
                  </a:lnTo>
                  <a:lnTo>
                    <a:pt x="1759239" y="1273951"/>
                  </a:lnTo>
                  <a:lnTo>
                    <a:pt x="1765357" y="1259180"/>
                  </a:lnTo>
                  <a:lnTo>
                    <a:pt x="1771217" y="1244305"/>
                  </a:lnTo>
                  <a:lnTo>
                    <a:pt x="1776816" y="1229330"/>
                  </a:lnTo>
                  <a:lnTo>
                    <a:pt x="1782152" y="1214259"/>
                  </a:lnTo>
                  <a:lnTo>
                    <a:pt x="1787225" y="1199098"/>
                  </a:lnTo>
                  <a:lnTo>
                    <a:pt x="1792033" y="1183850"/>
                  </a:lnTo>
                  <a:lnTo>
                    <a:pt x="1796574" y="1168521"/>
                  </a:lnTo>
                  <a:lnTo>
                    <a:pt x="1800846" y="1153115"/>
                  </a:lnTo>
                  <a:lnTo>
                    <a:pt x="1804849" y="1137637"/>
                  </a:lnTo>
                  <a:lnTo>
                    <a:pt x="1808581" y="1122091"/>
                  </a:lnTo>
                  <a:lnTo>
                    <a:pt x="1812042" y="1106483"/>
                  </a:lnTo>
                  <a:lnTo>
                    <a:pt x="1815229" y="1090816"/>
                  </a:lnTo>
                  <a:lnTo>
                    <a:pt x="1818142" y="1075096"/>
                  </a:lnTo>
                  <a:lnTo>
                    <a:pt x="1820781" y="1059328"/>
                  </a:lnTo>
                  <a:lnTo>
                    <a:pt x="1823144" y="1043516"/>
                  </a:lnTo>
                  <a:lnTo>
                    <a:pt x="1825231" y="1027665"/>
                  </a:lnTo>
                  <a:lnTo>
                    <a:pt x="1827041" y="1011780"/>
                  </a:lnTo>
                  <a:lnTo>
                    <a:pt x="1828573" y="995867"/>
                  </a:lnTo>
                  <a:lnTo>
                    <a:pt x="1829828" y="979928"/>
                  </a:lnTo>
                  <a:lnTo>
                    <a:pt x="1830804" y="963971"/>
                  </a:lnTo>
                  <a:lnTo>
                    <a:pt x="1831501" y="947998"/>
                  </a:lnTo>
                  <a:lnTo>
                    <a:pt x="1831920" y="932016"/>
                  </a:lnTo>
                  <a:lnTo>
                    <a:pt x="1832059" y="916029"/>
                  </a:lnTo>
                </a:path>
              </a:pathLst>
            </a:custGeom>
            <a:noFill/>
            <a:ln cap="flat" cmpd="sng" w="15100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9112674" y="2674878"/>
              <a:ext cx="0" cy="916029"/>
            </a:xfrm>
            <a:custGeom>
              <a:rect b="b" l="l" r="r" t="t"/>
              <a:pathLst>
                <a:path extrusionOk="0" h="916029" w="120000">
                  <a:moveTo>
                    <a:pt x="0" y="916029"/>
                  </a:moveTo>
                  <a:lnTo>
                    <a:pt x="0" y="0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8241478" y="3307839"/>
              <a:ext cx="871196" cy="283068"/>
            </a:xfrm>
            <a:custGeom>
              <a:rect b="b" l="l" r="r" t="t"/>
              <a:pathLst>
                <a:path extrusionOk="0" h="283068" w="871196">
                  <a:moveTo>
                    <a:pt x="871196" y="283068"/>
                  </a:moveTo>
                  <a:lnTo>
                    <a:pt x="0" y="0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8574246" y="3590907"/>
              <a:ext cx="538428" cy="741083"/>
            </a:xfrm>
            <a:custGeom>
              <a:rect b="b" l="l" r="r" t="t"/>
              <a:pathLst>
                <a:path extrusionOk="0" h="741083" w="538428">
                  <a:moveTo>
                    <a:pt x="538428" y="0"/>
                  </a:moveTo>
                  <a:lnTo>
                    <a:pt x="0" y="741083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9112674" y="3590907"/>
              <a:ext cx="538428" cy="741083"/>
            </a:xfrm>
            <a:custGeom>
              <a:rect b="b" l="l" r="r" t="t"/>
              <a:pathLst>
                <a:path extrusionOk="0" h="741083" w="538428">
                  <a:moveTo>
                    <a:pt x="0" y="0"/>
                  </a:moveTo>
                  <a:lnTo>
                    <a:pt x="538428" y="741083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9112674" y="3307839"/>
              <a:ext cx="871196" cy="283068"/>
            </a:xfrm>
            <a:custGeom>
              <a:rect b="b" l="l" r="r" t="t"/>
              <a:pathLst>
                <a:path extrusionOk="0" h="283068" w="871196">
                  <a:moveTo>
                    <a:pt x="0" y="283068"/>
                  </a:moveTo>
                  <a:lnTo>
                    <a:pt x="871196" y="0"/>
                  </a:lnTo>
                </a:path>
              </a:pathLst>
            </a:custGeom>
            <a:noFill/>
            <a:ln cap="flat" cmpd="sng" w="15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8589312" y="3080348"/>
              <a:ext cx="1084499" cy="881645"/>
            </a:xfrm>
            <a:custGeom>
              <a:rect b="b" l="l" r="r" t="t"/>
              <a:pathLst>
                <a:path extrusionOk="0" h="881645" w="1084499">
                  <a:moveTo>
                    <a:pt x="523362" y="0"/>
                  </a:moveTo>
                  <a:lnTo>
                    <a:pt x="0" y="340508"/>
                  </a:lnTo>
                  <a:lnTo>
                    <a:pt x="253752" y="881645"/>
                  </a:lnTo>
                  <a:lnTo>
                    <a:pt x="758365" y="834012"/>
                  </a:lnTo>
                  <a:lnTo>
                    <a:pt x="1084499" y="328234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anchorCtr="0" anchor="t" bIns="72625" lIns="145250" spcFirstLastPara="1" rIns="145250" wrap="square" tIns="72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9007244" y="2931608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55.7</a:t>
              </a:r>
              <a:endParaRPr sz="2225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8379338" y="3348072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60.1</a:t>
              </a:r>
              <a:endParaRPr sz="2225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673023" y="4012107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50.1</a:t>
              </a:r>
              <a:endParaRPr sz="2225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9306858" y="3964474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43.6</a:t>
              </a:r>
              <a:endParaRPr sz="2225"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9672924" y="3335799"/>
              <a:ext cx="210900" cy="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135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64.4</a:t>
              </a:r>
              <a:endParaRPr sz="2225"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8962859" y="2340062"/>
              <a:ext cx="2994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8809939" y="2437189"/>
              <a:ext cx="6057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Anticipación</a:t>
              </a:r>
              <a:endParaRPr sz="2225"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8766328" y="2534316"/>
              <a:ext cx="6927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 Preparación</a:t>
              </a:r>
              <a:endParaRPr sz="2225"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7855409" y="3112261"/>
              <a:ext cx="3885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7738027" y="3209394"/>
              <a:ext cx="6237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Redes de</a:t>
              </a:r>
              <a:endParaRPr sz="2225"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843288" y="3306527"/>
              <a:ext cx="4131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Apoyo</a:t>
              </a:r>
              <a:endParaRPr sz="2225"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8304144" y="4361726"/>
              <a:ext cx="3030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8180962" y="4458859"/>
              <a:ext cx="5496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Resiliencia</a:t>
              </a:r>
              <a:endParaRPr sz="2225"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8162102" y="4555992"/>
              <a:ext cx="5874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comunitaria</a:t>
              </a:r>
              <a:endParaRPr sz="2225"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9618115" y="4361726"/>
              <a:ext cx="3027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9498286" y="4458859"/>
              <a:ext cx="5424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Respuesta</a:t>
              </a:r>
              <a:endParaRPr sz="2225"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9469855" y="4555992"/>
              <a:ext cx="5994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Institucional</a:t>
              </a:r>
              <a:endParaRPr sz="2225"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10077012" y="3063709"/>
              <a:ext cx="3528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Índice</a:t>
              </a:r>
              <a:endParaRPr sz="2225"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9963059" y="3160839"/>
              <a:ext cx="5808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Agencia y</a:t>
              </a:r>
              <a:endParaRPr sz="2225"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9922563" y="3257968"/>
              <a:ext cx="6618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Adaptación</a:t>
              </a:r>
              <a:endParaRPr sz="2225"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9999787" y="3355097"/>
              <a:ext cx="507600" cy="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26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personal</a:t>
              </a:r>
              <a:endParaRPr sz="2225"/>
            </a:p>
          </p:txBody>
        </p:sp>
      </p:grpSp>
      <p:sp>
        <p:nvSpPr>
          <p:cNvPr id="335" name="Google Shape;335;p26"/>
          <p:cNvSpPr/>
          <p:nvPr/>
        </p:nvSpPr>
        <p:spPr>
          <a:xfrm>
            <a:off x="2411367" y="1180460"/>
            <a:ext cx="1601100" cy="524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FFB900"/>
                </a:solidFill>
                <a:latin typeface="Work Sans"/>
                <a:ea typeface="Work Sans"/>
                <a:cs typeface="Work Sans"/>
                <a:sym typeface="Work Sans"/>
              </a:rPr>
              <a:t>RIESGOS</a:t>
            </a:r>
            <a:endParaRPr b="1">
              <a:solidFill>
                <a:srgbClr val="FFB9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8185398" y="1180460"/>
            <a:ext cx="1601100" cy="524700"/>
          </a:xfrm>
          <a:prstGeom prst="roundRect">
            <a:avLst>
              <a:gd fmla="val 50000" name="adj"/>
            </a:avLst>
          </a:prstGeom>
          <a:solidFill>
            <a:srgbClr val="FFB900"/>
          </a:solidFill>
          <a:ln cap="flat" cmpd="sng" w="19050">
            <a:solidFill>
              <a:srgbClr val="FFB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RESILIENCIA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37" name="Google Shape;337;p26"/>
          <p:cNvCxnSpPr/>
          <p:nvPr/>
        </p:nvCxnSpPr>
        <p:spPr>
          <a:xfrm>
            <a:off x="6074825" y="484200"/>
            <a:ext cx="0" cy="5889600"/>
          </a:xfrm>
          <a:prstGeom prst="straightConnector1">
            <a:avLst/>
          </a:prstGeom>
          <a:noFill/>
          <a:ln cap="flat" cmpd="sng" w="112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8" name="Google Shape;3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25" y="6479403"/>
            <a:ext cx="910175" cy="21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6" title="Captura de pantalla 2026-05-03 a la(s) 4.33.18 p. m.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8792" y="70038"/>
            <a:ext cx="1556052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CT - Template INERNO 01">
  <a:themeElements>
    <a:clrScheme name="Simple Light">
      <a:dk1>
        <a:srgbClr val="000000"/>
      </a:dk1>
      <a:lt1>
        <a:srgbClr val="FFFFFF"/>
      </a:lt1>
      <a:dk2>
        <a:srgbClr val="FE3237"/>
      </a:dk2>
      <a:lt2>
        <a:srgbClr val="ECE1D1"/>
      </a:lt2>
      <a:accent1>
        <a:srgbClr val="005AFF"/>
      </a:accent1>
      <a:accent2>
        <a:srgbClr val="00CBDA"/>
      </a:accent2>
      <a:accent3>
        <a:srgbClr val="FFBE00"/>
      </a:accent3>
      <a:accent4>
        <a:srgbClr val="FF7140"/>
      </a:accent4>
      <a:accent5>
        <a:srgbClr val="A2B982"/>
      </a:accent5>
      <a:accent6>
        <a:srgbClr val="8864B1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